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6" r:id="rId3"/>
    <p:sldId id="263" r:id="rId4"/>
    <p:sldId id="264" r:id="rId5"/>
    <p:sldId id="265" r:id="rId6"/>
  </p:sldIdLst>
  <p:sldSz cx="38404800" cy="28346400"/>
  <p:notesSz cx="6858000" cy="9144000"/>
  <p:defaultTextStyle>
    <a:defPPr>
      <a:defRPr lang="en-US"/>
    </a:defPPr>
    <a:lvl1pPr algn="l" rtl="0" fontAlgn="base">
      <a:spcBef>
        <a:spcPct val="0"/>
      </a:spcBef>
      <a:spcAft>
        <a:spcPct val="0"/>
      </a:spcAft>
      <a:defRPr sz="7700" kern="1200">
        <a:solidFill>
          <a:schemeClr val="tx1"/>
        </a:solidFill>
        <a:latin typeface="Arial" charset="0"/>
        <a:ea typeface="+mn-ea"/>
        <a:cs typeface="+mn-cs"/>
      </a:defRPr>
    </a:lvl1pPr>
    <a:lvl2pPr marL="556230" algn="l" rtl="0" fontAlgn="base">
      <a:spcBef>
        <a:spcPct val="0"/>
      </a:spcBef>
      <a:spcAft>
        <a:spcPct val="0"/>
      </a:spcAft>
      <a:defRPr sz="7700" kern="1200">
        <a:solidFill>
          <a:schemeClr val="tx1"/>
        </a:solidFill>
        <a:latin typeface="Arial" charset="0"/>
        <a:ea typeface="+mn-ea"/>
        <a:cs typeface="+mn-cs"/>
      </a:defRPr>
    </a:lvl2pPr>
    <a:lvl3pPr marL="1112459" algn="l" rtl="0" fontAlgn="base">
      <a:spcBef>
        <a:spcPct val="0"/>
      </a:spcBef>
      <a:spcAft>
        <a:spcPct val="0"/>
      </a:spcAft>
      <a:defRPr sz="7700" kern="1200">
        <a:solidFill>
          <a:schemeClr val="tx1"/>
        </a:solidFill>
        <a:latin typeface="Arial" charset="0"/>
        <a:ea typeface="+mn-ea"/>
        <a:cs typeface="+mn-cs"/>
      </a:defRPr>
    </a:lvl3pPr>
    <a:lvl4pPr marL="1668689" algn="l" rtl="0" fontAlgn="base">
      <a:spcBef>
        <a:spcPct val="0"/>
      </a:spcBef>
      <a:spcAft>
        <a:spcPct val="0"/>
      </a:spcAft>
      <a:defRPr sz="7700" kern="1200">
        <a:solidFill>
          <a:schemeClr val="tx1"/>
        </a:solidFill>
        <a:latin typeface="Arial" charset="0"/>
        <a:ea typeface="+mn-ea"/>
        <a:cs typeface="+mn-cs"/>
      </a:defRPr>
    </a:lvl4pPr>
    <a:lvl5pPr marL="2224918" algn="l" rtl="0" fontAlgn="base">
      <a:spcBef>
        <a:spcPct val="0"/>
      </a:spcBef>
      <a:spcAft>
        <a:spcPct val="0"/>
      </a:spcAft>
      <a:defRPr sz="7700" kern="1200">
        <a:solidFill>
          <a:schemeClr val="tx1"/>
        </a:solidFill>
        <a:latin typeface="Arial" charset="0"/>
        <a:ea typeface="+mn-ea"/>
        <a:cs typeface="+mn-cs"/>
      </a:defRPr>
    </a:lvl5pPr>
    <a:lvl6pPr marL="2781148" algn="l" defTabSz="1112459" rtl="0" eaLnBrk="1" latinLnBrk="0" hangingPunct="1">
      <a:defRPr sz="7700" kern="1200">
        <a:solidFill>
          <a:schemeClr val="tx1"/>
        </a:solidFill>
        <a:latin typeface="Arial" charset="0"/>
        <a:ea typeface="+mn-ea"/>
        <a:cs typeface="+mn-cs"/>
      </a:defRPr>
    </a:lvl6pPr>
    <a:lvl7pPr marL="3337377" algn="l" defTabSz="1112459" rtl="0" eaLnBrk="1" latinLnBrk="0" hangingPunct="1">
      <a:defRPr sz="7700" kern="1200">
        <a:solidFill>
          <a:schemeClr val="tx1"/>
        </a:solidFill>
        <a:latin typeface="Arial" charset="0"/>
        <a:ea typeface="+mn-ea"/>
        <a:cs typeface="+mn-cs"/>
      </a:defRPr>
    </a:lvl7pPr>
    <a:lvl8pPr marL="3893607" algn="l" defTabSz="1112459" rtl="0" eaLnBrk="1" latinLnBrk="0" hangingPunct="1">
      <a:defRPr sz="7700" kern="1200">
        <a:solidFill>
          <a:schemeClr val="tx1"/>
        </a:solidFill>
        <a:latin typeface="Arial" charset="0"/>
        <a:ea typeface="+mn-ea"/>
        <a:cs typeface="+mn-cs"/>
      </a:defRPr>
    </a:lvl8pPr>
    <a:lvl9pPr marL="4449836" algn="l" defTabSz="1112459" rtl="0" eaLnBrk="1" latinLnBrk="0" hangingPunct="1">
      <a:defRPr sz="77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1" autoAdjust="0"/>
    <p:restoredTop sz="74447" autoAdjust="0"/>
  </p:normalViewPr>
  <p:slideViewPr>
    <p:cSldViewPr>
      <p:cViewPr>
        <p:scale>
          <a:sx n="20" d="100"/>
          <a:sy n="20" d="100"/>
        </p:scale>
        <p:origin x="-336" y="-72"/>
      </p:cViewPr>
      <p:guideLst>
        <p:guide orient="horz" pos="8928"/>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DF8064-C5B8-4BA4-951B-E4EB11B4D507}" type="datetimeFigureOut">
              <a:rPr lang="en-US" smtClean="0"/>
              <a:pPr/>
              <a:t>7/6/2018</a:t>
            </a:fld>
            <a:endParaRPr lang="en-US"/>
          </a:p>
        </p:txBody>
      </p:sp>
      <p:sp>
        <p:nvSpPr>
          <p:cNvPr id="4" name="Slide Image Placeholder 3"/>
          <p:cNvSpPr>
            <a:spLocks noGrp="1" noRot="1" noChangeAspect="1"/>
          </p:cNvSpPr>
          <p:nvPr>
            <p:ph type="sldImg" idx="2"/>
          </p:nvPr>
        </p:nvSpPr>
        <p:spPr>
          <a:xfrm>
            <a:off x="1106488" y="685800"/>
            <a:ext cx="46450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26563-E04D-4A50-AC3A-3EE0FC4CF494}" type="slidenum">
              <a:rPr lang="en-US" smtClean="0"/>
              <a:pPr/>
              <a:t>‹#›</a:t>
            </a:fld>
            <a:endParaRPr lang="en-US"/>
          </a:p>
        </p:txBody>
      </p:sp>
    </p:spTree>
    <p:extLst>
      <p:ext uri="{BB962C8B-B14F-4D97-AF65-F5344CB8AC3E}">
        <p14:creationId xmlns:p14="http://schemas.microsoft.com/office/powerpoint/2010/main" val="3466306564"/>
      </p:ext>
    </p:extLst>
  </p:cSld>
  <p:clrMap bg1="lt1" tx1="dk1" bg2="lt2" tx2="dk2" accent1="accent1" accent2="accent2" accent3="accent3" accent4="accent4" accent5="accent5" accent6="accent6" hlink="hlink" folHlink="folHlink"/>
  <p:notesStyle>
    <a:lvl1pPr marL="0" algn="l" defTabSz="1112459" rtl="0" eaLnBrk="1" latinLnBrk="0" hangingPunct="1">
      <a:defRPr sz="1500" kern="1200">
        <a:solidFill>
          <a:schemeClr val="tx1"/>
        </a:solidFill>
        <a:latin typeface="+mn-lt"/>
        <a:ea typeface="+mn-ea"/>
        <a:cs typeface="+mn-cs"/>
      </a:defRPr>
    </a:lvl1pPr>
    <a:lvl2pPr marL="556230" algn="l" defTabSz="1112459" rtl="0" eaLnBrk="1" latinLnBrk="0" hangingPunct="1">
      <a:defRPr sz="1500" kern="1200">
        <a:solidFill>
          <a:schemeClr val="tx1"/>
        </a:solidFill>
        <a:latin typeface="+mn-lt"/>
        <a:ea typeface="+mn-ea"/>
        <a:cs typeface="+mn-cs"/>
      </a:defRPr>
    </a:lvl2pPr>
    <a:lvl3pPr marL="1112459" algn="l" defTabSz="1112459" rtl="0" eaLnBrk="1" latinLnBrk="0" hangingPunct="1">
      <a:defRPr sz="1500" kern="1200">
        <a:solidFill>
          <a:schemeClr val="tx1"/>
        </a:solidFill>
        <a:latin typeface="+mn-lt"/>
        <a:ea typeface="+mn-ea"/>
        <a:cs typeface="+mn-cs"/>
      </a:defRPr>
    </a:lvl3pPr>
    <a:lvl4pPr marL="1668689" algn="l" defTabSz="1112459" rtl="0" eaLnBrk="1" latinLnBrk="0" hangingPunct="1">
      <a:defRPr sz="1500" kern="1200">
        <a:solidFill>
          <a:schemeClr val="tx1"/>
        </a:solidFill>
        <a:latin typeface="+mn-lt"/>
        <a:ea typeface="+mn-ea"/>
        <a:cs typeface="+mn-cs"/>
      </a:defRPr>
    </a:lvl4pPr>
    <a:lvl5pPr marL="2224918" algn="l" defTabSz="1112459" rtl="0" eaLnBrk="1" latinLnBrk="0" hangingPunct="1">
      <a:defRPr sz="1500" kern="1200">
        <a:solidFill>
          <a:schemeClr val="tx1"/>
        </a:solidFill>
        <a:latin typeface="+mn-lt"/>
        <a:ea typeface="+mn-ea"/>
        <a:cs typeface="+mn-cs"/>
      </a:defRPr>
    </a:lvl5pPr>
    <a:lvl6pPr marL="2781148" algn="l" defTabSz="1112459" rtl="0" eaLnBrk="1" latinLnBrk="0" hangingPunct="1">
      <a:defRPr sz="1500" kern="1200">
        <a:solidFill>
          <a:schemeClr val="tx1"/>
        </a:solidFill>
        <a:latin typeface="+mn-lt"/>
        <a:ea typeface="+mn-ea"/>
        <a:cs typeface="+mn-cs"/>
      </a:defRPr>
    </a:lvl6pPr>
    <a:lvl7pPr marL="3337377" algn="l" defTabSz="1112459" rtl="0" eaLnBrk="1" latinLnBrk="0" hangingPunct="1">
      <a:defRPr sz="1500" kern="1200">
        <a:solidFill>
          <a:schemeClr val="tx1"/>
        </a:solidFill>
        <a:latin typeface="+mn-lt"/>
        <a:ea typeface="+mn-ea"/>
        <a:cs typeface="+mn-cs"/>
      </a:defRPr>
    </a:lvl7pPr>
    <a:lvl8pPr marL="3893607" algn="l" defTabSz="1112459" rtl="0" eaLnBrk="1" latinLnBrk="0" hangingPunct="1">
      <a:defRPr sz="1500" kern="1200">
        <a:solidFill>
          <a:schemeClr val="tx1"/>
        </a:solidFill>
        <a:latin typeface="+mn-lt"/>
        <a:ea typeface="+mn-ea"/>
        <a:cs typeface="+mn-cs"/>
      </a:defRPr>
    </a:lvl8pPr>
    <a:lvl9pPr marL="4449836" algn="l" defTabSz="1112459"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26563-E04D-4A50-AC3A-3EE0FC4CF494}" type="slidenum">
              <a:rPr lang="en-US" smtClean="0"/>
              <a:pPr/>
              <a:t>1</a:t>
            </a:fld>
            <a:endParaRPr lang="en-US"/>
          </a:p>
        </p:txBody>
      </p:sp>
    </p:spTree>
    <p:extLst>
      <p:ext uri="{BB962C8B-B14F-4D97-AF65-F5344CB8AC3E}">
        <p14:creationId xmlns:p14="http://schemas.microsoft.com/office/powerpoint/2010/main" val="163249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85800"/>
            <a:ext cx="4645025" cy="3429000"/>
          </a:xfrm>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had a summer photo shoot of your research, then this is a great source of photos for your poster. If your subject does not easily lend itself to images, then use the images of YOU studying your subject. </a:t>
            </a:r>
          </a:p>
          <a:p>
            <a:endParaRPr lang="en-US" baseline="0" dirty="0" smtClean="0"/>
          </a:p>
          <a:p>
            <a:r>
              <a:rPr lang="en-US" baseline="0" smtClean="0"/>
              <a:t> </a:t>
            </a:r>
            <a:endParaRPr lang="en-US" dirty="0"/>
          </a:p>
        </p:txBody>
      </p:sp>
      <p:sp>
        <p:nvSpPr>
          <p:cNvPr id="4" name="Slide Number Placeholder 3"/>
          <p:cNvSpPr>
            <a:spLocks noGrp="1"/>
          </p:cNvSpPr>
          <p:nvPr>
            <p:ph type="sldNum" sz="quarter" idx="10"/>
          </p:nvPr>
        </p:nvSpPr>
        <p:spPr/>
        <p:txBody>
          <a:bodyPr/>
          <a:lstStyle/>
          <a:p>
            <a:fld id="{FC226563-E04D-4A50-AC3A-3EE0FC4CF49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26563-E04D-4A50-AC3A-3EE0FC4CF494}" type="slidenum">
              <a:rPr lang="en-US" smtClean="0"/>
              <a:pPr/>
              <a:t>3</a:t>
            </a:fld>
            <a:endParaRPr lang="en-US"/>
          </a:p>
        </p:txBody>
      </p:sp>
    </p:spTree>
    <p:extLst>
      <p:ext uri="{BB962C8B-B14F-4D97-AF65-F5344CB8AC3E}">
        <p14:creationId xmlns:p14="http://schemas.microsoft.com/office/powerpoint/2010/main" val="211550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26563-E04D-4A50-AC3A-3EE0FC4CF494}" type="slidenum">
              <a:rPr lang="en-US" smtClean="0"/>
              <a:pPr/>
              <a:t>4</a:t>
            </a:fld>
            <a:endParaRPr lang="en-US"/>
          </a:p>
        </p:txBody>
      </p:sp>
    </p:spTree>
    <p:extLst>
      <p:ext uri="{BB962C8B-B14F-4D97-AF65-F5344CB8AC3E}">
        <p14:creationId xmlns:p14="http://schemas.microsoft.com/office/powerpoint/2010/main" val="117663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26563-E04D-4A50-AC3A-3EE0FC4CF494}" type="slidenum">
              <a:rPr lang="en-US" smtClean="0"/>
              <a:pPr/>
              <a:t>5</a:t>
            </a:fld>
            <a:endParaRPr lang="en-US"/>
          </a:p>
        </p:txBody>
      </p:sp>
    </p:spTree>
    <p:extLst>
      <p:ext uri="{BB962C8B-B14F-4D97-AF65-F5344CB8AC3E}">
        <p14:creationId xmlns:p14="http://schemas.microsoft.com/office/powerpoint/2010/main" val="160304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991" y="8804936"/>
            <a:ext cx="32644821" cy="6077744"/>
          </a:xfrm>
        </p:spPr>
        <p:txBody>
          <a:bodyPr/>
          <a:lstStyle/>
          <a:p>
            <a:r>
              <a:rPr lang="en-US" smtClean="0"/>
              <a:t>Click to edit Master title style</a:t>
            </a:r>
            <a:endParaRPr lang="en-US"/>
          </a:p>
        </p:txBody>
      </p:sp>
      <p:sp>
        <p:nvSpPr>
          <p:cNvPr id="3" name="Subtitle 2"/>
          <p:cNvSpPr>
            <a:spLocks noGrp="1"/>
          </p:cNvSpPr>
          <p:nvPr>
            <p:ph type="subTitle" idx="1"/>
          </p:nvPr>
        </p:nvSpPr>
        <p:spPr>
          <a:xfrm>
            <a:off x="5759979" y="16063780"/>
            <a:ext cx="26884842" cy="7242440"/>
          </a:xfrm>
        </p:spPr>
        <p:txBody>
          <a:bodyPr/>
          <a:lstStyle>
            <a:lvl1pPr marL="0" indent="0" algn="ctr">
              <a:buNone/>
              <a:defRPr/>
            </a:lvl1pPr>
            <a:lvl2pPr marL="556230" indent="0" algn="ctr">
              <a:buNone/>
              <a:defRPr/>
            </a:lvl2pPr>
            <a:lvl3pPr marL="1112459" indent="0" algn="ctr">
              <a:buNone/>
              <a:defRPr/>
            </a:lvl3pPr>
            <a:lvl4pPr marL="1668689" indent="0" algn="ctr">
              <a:buNone/>
              <a:defRPr/>
            </a:lvl4pPr>
            <a:lvl5pPr marL="2224918" indent="0" algn="ctr">
              <a:buNone/>
              <a:defRPr/>
            </a:lvl5pPr>
            <a:lvl6pPr marL="2781148" indent="0" algn="ctr">
              <a:buNone/>
              <a:defRPr/>
            </a:lvl6pPr>
            <a:lvl7pPr marL="3337377" indent="0" algn="ctr">
              <a:buNone/>
              <a:defRPr/>
            </a:lvl7pPr>
            <a:lvl8pPr marL="3893607" indent="0" algn="ctr">
              <a:buNone/>
              <a:defRPr/>
            </a:lvl8pPr>
            <a:lvl9pPr marL="4449836"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9F19-06CA-48A0-8519-DC3ECC50E29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CAF395-09BA-4245-B6F9-CBB3B9EF076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4221" y="1135989"/>
            <a:ext cx="8639969" cy="241858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612" y="1135989"/>
            <a:ext cx="25745810" cy="241858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A9D48A-C9BF-45F2-926D-97CE848FE40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20612" y="1135989"/>
            <a:ext cx="34563579" cy="472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920611" y="6612931"/>
            <a:ext cx="17192889" cy="9256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9291301" y="6612931"/>
            <a:ext cx="17192890" cy="9256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920611" y="16065832"/>
            <a:ext cx="17192889" cy="9256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9291301" y="16065832"/>
            <a:ext cx="17192890" cy="9256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920612" y="25814007"/>
            <a:ext cx="8960379" cy="1968500"/>
          </a:xfrm>
        </p:spPr>
        <p:txBody>
          <a:bodyPr/>
          <a:lstStyle>
            <a:lvl1pPr>
              <a:defRPr/>
            </a:lvl1pPr>
          </a:lstStyle>
          <a:p>
            <a:endParaRPr lang="en-US"/>
          </a:p>
        </p:txBody>
      </p:sp>
      <p:sp>
        <p:nvSpPr>
          <p:cNvPr id="8" name="Footer Placeholder 7"/>
          <p:cNvSpPr>
            <a:spLocks noGrp="1"/>
          </p:cNvSpPr>
          <p:nvPr>
            <p:ph type="ftr" sz="quarter" idx="11"/>
          </p:nvPr>
        </p:nvSpPr>
        <p:spPr>
          <a:xfrm>
            <a:off x="13122012" y="25814007"/>
            <a:ext cx="12160779" cy="1968500"/>
          </a:xfrm>
        </p:spPr>
        <p:txBody>
          <a:bodyPr/>
          <a:lstStyle>
            <a:lvl1pPr>
              <a:defRPr/>
            </a:lvl1pPr>
          </a:lstStyle>
          <a:p>
            <a:endParaRPr lang="en-US"/>
          </a:p>
        </p:txBody>
      </p:sp>
      <p:sp>
        <p:nvSpPr>
          <p:cNvPr id="9" name="Slide Number Placeholder 8"/>
          <p:cNvSpPr>
            <a:spLocks noGrp="1"/>
          </p:cNvSpPr>
          <p:nvPr>
            <p:ph type="sldNum" sz="quarter" idx="12"/>
          </p:nvPr>
        </p:nvSpPr>
        <p:spPr>
          <a:xfrm>
            <a:off x="27523812" y="25814007"/>
            <a:ext cx="8960379" cy="1968500"/>
          </a:xfrm>
        </p:spPr>
        <p:txBody>
          <a:bodyPr/>
          <a:lstStyle>
            <a:lvl1pPr>
              <a:defRPr/>
            </a:lvl1pPr>
          </a:lstStyle>
          <a:p>
            <a:fld id="{227F02F2-CEA1-45FC-AB7C-17FE06E6E9B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D6CD8D-37C6-4D45-8925-A245A2D31E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18214778"/>
            <a:ext cx="32644821" cy="5630730"/>
          </a:xfrm>
        </p:spPr>
        <p:txBody>
          <a:bodyPr anchor="t"/>
          <a:lstStyle>
            <a:lvl1pPr algn="l">
              <a:defRPr sz="49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2014002"/>
            <a:ext cx="32644821" cy="6200775"/>
          </a:xfrm>
        </p:spPr>
        <p:txBody>
          <a:bodyPr anchor="b"/>
          <a:lstStyle>
            <a:lvl1pPr marL="0" indent="0">
              <a:buNone/>
              <a:defRPr sz="2400"/>
            </a:lvl1pPr>
            <a:lvl2pPr marL="556230" indent="0">
              <a:buNone/>
              <a:defRPr sz="2200"/>
            </a:lvl2pPr>
            <a:lvl3pPr marL="1112459" indent="0">
              <a:buNone/>
              <a:defRPr sz="1900"/>
            </a:lvl3pPr>
            <a:lvl4pPr marL="1668689" indent="0">
              <a:buNone/>
              <a:defRPr sz="1700"/>
            </a:lvl4pPr>
            <a:lvl5pPr marL="2224918" indent="0">
              <a:buNone/>
              <a:defRPr sz="1700"/>
            </a:lvl5pPr>
            <a:lvl6pPr marL="2781148" indent="0">
              <a:buNone/>
              <a:defRPr sz="1700"/>
            </a:lvl6pPr>
            <a:lvl7pPr marL="3337377" indent="0">
              <a:buNone/>
              <a:defRPr sz="1700"/>
            </a:lvl7pPr>
            <a:lvl8pPr marL="3893607" indent="0">
              <a:buNone/>
              <a:defRPr sz="1700"/>
            </a:lvl8pPr>
            <a:lvl9pPr marL="4449836" indent="0">
              <a:buNone/>
              <a:defRPr sz="17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1EE18A-5A52-4E76-8A32-6DE938744BC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611" y="6612930"/>
            <a:ext cx="17192889" cy="1870895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91301" y="6612930"/>
            <a:ext cx="17192890" cy="1870895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43951D-8E6D-4FFA-9E0F-C910D16A72A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611" y="6344312"/>
            <a:ext cx="16968788" cy="2645172"/>
          </a:xfrm>
        </p:spPr>
        <p:txBody>
          <a:bodyPr anchor="b"/>
          <a:lstStyle>
            <a:lvl1pPr marL="0" indent="0">
              <a:buNone/>
              <a:defRPr sz="2900" b="1"/>
            </a:lvl1pPr>
            <a:lvl2pPr marL="556230" indent="0">
              <a:buNone/>
              <a:defRPr sz="2400" b="1"/>
            </a:lvl2pPr>
            <a:lvl3pPr marL="1112459" indent="0">
              <a:buNone/>
              <a:defRPr sz="2200" b="1"/>
            </a:lvl3pPr>
            <a:lvl4pPr marL="1668689" indent="0">
              <a:buNone/>
              <a:defRPr sz="1900" b="1"/>
            </a:lvl4pPr>
            <a:lvl5pPr marL="2224918" indent="0">
              <a:buNone/>
              <a:defRPr sz="1900" b="1"/>
            </a:lvl5pPr>
            <a:lvl6pPr marL="2781148" indent="0">
              <a:buNone/>
              <a:defRPr sz="1900" b="1"/>
            </a:lvl6pPr>
            <a:lvl7pPr marL="3337377" indent="0">
              <a:buNone/>
              <a:defRPr sz="1900" b="1"/>
            </a:lvl7pPr>
            <a:lvl8pPr marL="3893607" indent="0">
              <a:buNone/>
              <a:defRPr sz="1900" b="1"/>
            </a:lvl8pPr>
            <a:lvl9pPr marL="4449836"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920611" y="8989483"/>
            <a:ext cx="16968788" cy="1633239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846" y="6344312"/>
            <a:ext cx="16974344" cy="2645172"/>
          </a:xfrm>
        </p:spPr>
        <p:txBody>
          <a:bodyPr anchor="b"/>
          <a:lstStyle>
            <a:lvl1pPr marL="0" indent="0">
              <a:buNone/>
              <a:defRPr sz="2900" b="1"/>
            </a:lvl1pPr>
            <a:lvl2pPr marL="556230" indent="0">
              <a:buNone/>
              <a:defRPr sz="2400" b="1"/>
            </a:lvl2pPr>
            <a:lvl3pPr marL="1112459" indent="0">
              <a:buNone/>
              <a:defRPr sz="2200" b="1"/>
            </a:lvl3pPr>
            <a:lvl4pPr marL="1668689" indent="0">
              <a:buNone/>
              <a:defRPr sz="1900" b="1"/>
            </a:lvl4pPr>
            <a:lvl5pPr marL="2224918" indent="0">
              <a:buNone/>
              <a:defRPr sz="1900" b="1"/>
            </a:lvl5pPr>
            <a:lvl6pPr marL="2781148" indent="0">
              <a:buNone/>
              <a:defRPr sz="1900" b="1"/>
            </a:lvl6pPr>
            <a:lvl7pPr marL="3337377" indent="0">
              <a:buNone/>
              <a:defRPr sz="1900" b="1"/>
            </a:lvl7pPr>
            <a:lvl8pPr marL="3893607" indent="0">
              <a:buNone/>
              <a:defRPr sz="1900" b="1"/>
            </a:lvl8pPr>
            <a:lvl9pPr marL="4449836"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19509846" y="8989483"/>
            <a:ext cx="16974344" cy="1633239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DDDA935-4E32-423F-AEE3-DD2D05EB0C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635FEC-648C-4C3E-8AC9-5D7DB4E1329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1AF681-493F-44E3-81C4-816C74D437A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611" y="1127787"/>
            <a:ext cx="12634913" cy="480437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15014840" y="1127787"/>
            <a:ext cx="21469350" cy="2419409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611" y="5932157"/>
            <a:ext cx="12634913" cy="19389725"/>
          </a:xfrm>
        </p:spPr>
        <p:txBody>
          <a:bodyPr/>
          <a:lstStyle>
            <a:lvl1pPr marL="0" indent="0">
              <a:buNone/>
              <a:defRPr sz="1700"/>
            </a:lvl1pPr>
            <a:lvl2pPr marL="556230" indent="0">
              <a:buNone/>
              <a:defRPr sz="1500"/>
            </a:lvl2pPr>
            <a:lvl3pPr marL="1112459" indent="0">
              <a:buNone/>
              <a:defRPr sz="1200"/>
            </a:lvl3pPr>
            <a:lvl4pPr marL="1668689" indent="0">
              <a:buNone/>
              <a:defRPr sz="1100"/>
            </a:lvl4pPr>
            <a:lvl5pPr marL="2224918" indent="0">
              <a:buNone/>
              <a:defRPr sz="1100"/>
            </a:lvl5pPr>
            <a:lvl6pPr marL="2781148" indent="0">
              <a:buNone/>
              <a:defRPr sz="1100"/>
            </a:lvl6pPr>
            <a:lvl7pPr marL="3337377" indent="0">
              <a:buNone/>
              <a:defRPr sz="1100"/>
            </a:lvl7pPr>
            <a:lvl8pPr marL="3893607" indent="0">
              <a:buNone/>
              <a:defRPr sz="1100"/>
            </a:lvl8pPr>
            <a:lvl9pPr marL="444983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08C2EA-8EA5-4EEB-A0D4-C15A62562C2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6867" y="19842891"/>
            <a:ext cx="23043621" cy="2341695"/>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7526867" y="2532394"/>
            <a:ext cx="23043621" cy="17009070"/>
          </a:xfrm>
        </p:spPr>
        <p:txBody>
          <a:bodyPr/>
          <a:lstStyle>
            <a:lvl1pPr marL="0" indent="0">
              <a:buNone/>
              <a:defRPr sz="3900"/>
            </a:lvl1pPr>
            <a:lvl2pPr marL="556230" indent="0">
              <a:buNone/>
              <a:defRPr sz="3400"/>
            </a:lvl2pPr>
            <a:lvl3pPr marL="1112459" indent="0">
              <a:buNone/>
              <a:defRPr sz="2900"/>
            </a:lvl3pPr>
            <a:lvl4pPr marL="1668689" indent="0">
              <a:buNone/>
              <a:defRPr sz="2400"/>
            </a:lvl4pPr>
            <a:lvl5pPr marL="2224918" indent="0">
              <a:buNone/>
              <a:defRPr sz="2400"/>
            </a:lvl5pPr>
            <a:lvl6pPr marL="2781148" indent="0">
              <a:buNone/>
              <a:defRPr sz="2400"/>
            </a:lvl6pPr>
            <a:lvl7pPr marL="3337377" indent="0">
              <a:buNone/>
              <a:defRPr sz="2400"/>
            </a:lvl7pPr>
            <a:lvl8pPr marL="3893607" indent="0">
              <a:buNone/>
              <a:defRPr sz="2400"/>
            </a:lvl8pPr>
            <a:lvl9pPr marL="4449836" indent="0">
              <a:buNone/>
              <a:defRPr sz="2400"/>
            </a:lvl9pPr>
          </a:lstStyle>
          <a:p>
            <a:r>
              <a:rPr lang="en-US" smtClean="0"/>
              <a:t>Click icon to add picture</a:t>
            </a:r>
            <a:endParaRPr lang="en-US"/>
          </a:p>
        </p:txBody>
      </p:sp>
      <p:sp>
        <p:nvSpPr>
          <p:cNvPr id="4" name="Text Placeholder 3"/>
          <p:cNvSpPr>
            <a:spLocks noGrp="1"/>
          </p:cNvSpPr>
          <p:nvPr>
            <p:ph type="body" sz="half" idx="2"/>
          </p:nvPr>
        </p:nvSpPr>
        <p:spPr>
          <a:xfrm>
            <a:off x="7526867" y="22184585"/>
            <a:ext cx="23043621" cy="3327995"/>
          </a:xfrm>
        </p:spPr>
        <p:txBody>
          <a:bodyPr/>
          <a:lstStyle>
            <a:lvl1pPr marL="0" indent="0">
              <a:buNone/>
              <a:defRPr sz="1700"/>
            </a:lvl1pPr>
            <a:lvl2pPr marL="556230" indent="0">
              <a:buNone/>
              <a:defRPr sz="1500"/>
            </a:lvl2pPr>
            <a:lvl3pPr marL="1112459" indent="0">
              <a:buNone/>
              <a:defRPr sz="1200"/>
            </a:lvl3pPr>
            <a:lvl4pPr marL="1668689" indent="0">
              <a:buNone/>
              <a:defRPr sz="1100"/>
            </a:lvl4pPr>
            <a:lvl5pPr marL="2224918" indent="0">
              <a:buNone/>
              <a:defRPr sz="1100"/>
            </a:lvl5pPr>
            <a:lvl6pPr marL="2781148" indent="0">
              <a:buNone/>
              <a:defRPr sz="1100"/>
            </a:lvl6pPr>
            <a:lvl7pPr marL="3337377" indent="0">
              <a:buNone/>
              <a:defRPr sz="1100"/>
            </a:lvl7pPr>
            <a:lvl8pPr marL="3893607" indent="0">
              <a:buNone/>
              <a:defRPr sz="1100"/>
            </a:lvl8pPr>
            <a:lvl9pPr marL="444983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6E0A79-71D8-497F-85DE-0D1EE49A989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20612" y="1135989"/>
            <a:ext cx="34563579" cy="4724400"/>
          </a:xfrm>
          <a:prstGeom prst="rect">
            <a:avLst/>
          </a:prstGeom>
          <a:noFill/>
          <a:ln w="9525">
            <a:noFill/>
            <a:miter lim="800000"/>
            <a:headEnd/>
            <a:tailEnd/>
          </a:ln>
          <a:effectLst/>
        </p:spPr>
        <p:txBody>
          <a:bodyPr vert="horz" wrap="square" lIns="425887" tIns="212944" rIns="425887" bIns="21294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20612" y="6612930"/>
            <a:ext cx="34563579" cy="18708952"/>
          </a:xfrm>
          <a:prstGeom prst="rect">
            <a:avLst/>
          </a:prstGeom>
          <a:noFill/>
          <a:ln w="9525">
            <a:noFill/>
            <a:miter lim="800000"/>
            <a:headEnd/>
            <a:tailEnd/>
          </a:ln>
          <a:effectLst/>
        </p:spPr>
        <p:txBody>
          <a:bodyPr vert="horz" wrap="square" lIns="425887" tIns="212944" rIns="425887" bIns="2129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920612" y="25814007"/>
            <a:ext cx="8960379" cy="1968500"/>
          </a:xfrm>
          <a:prstGeom prst="rect">
            <a:avLst/>
          </a:prstGeom>
          <a:noFill/>
          <a:ln w="9525">
            <a:noFill/>
            <a:miter lim="800000"/>
            <a:headEnd/>
            <a:tailEnd/>
          </a:ln>
          <a:effectLst/>
        </p:spPr>
        <p:txBody>
          <a:bodyPr vert="horz" wrap="square" lIns="425887" tIns="212944" rIns="425887" bIns="212944" numCol="1" anchor="t" anchorCtr="0" compatLnSpc="1">
            <a:prstTxWarp prst="textNoShape">
              <a:avLst/>
            </a:prstTxWarp>
          </a:bodyPr>
          <a:lstStyle>
            <a:lvl1pPr defTabSz="4258633">
              <a:defRPr sz="6600"/>
            </a:lvl1pPr>
          </a:lstStyle>
          <a:p>
            <a:endParaRPr lang="en-US"/>
          </a:p>
        </p:txBody>
      </p:sp>
      <p:sp>
        <p:nvSpPr>
          <p:cNvPr id="1029" name="Rectangle 5"/>
          <p:cNvSpPr>
            <a:spLocks noGrp="1" noChangeArrowheads="1"/>
          </p:cNvSpPr>
          <p:nvPr>
            <p:ph type="ftr" sz="quarter" idx="3"/>
          </p:nvPr>
        </p:nvSpPr>
        <p:spPr bwMode="auto">
          <a:xfrm>
            <a:off x="13122012" y="25814007"/>
            <a:ext cx="12160779" cy="1968500"/>
          </a:xfrm>
          <a:prstGeom prst="rect">
            <a:avLst/>
          </a:prstGeom>
          <a:noFill/>
          <a:ln w="9525">
            <a:noFill/>
            <a:miter lim="800000"/>
            <a:headEnd/>
            <a:tailEnd/>
          </a:ln>
          <a:effectLst/>
        </p:spPr>
        <p:txBody>
          <a:bodyPr vert="horz" wrap="square" lIns="425887" tIns="212944" rIns="425887" bIns="212944" numCol="1" anchor="t" anchorCtr="0" compatLnSpc="1">
            <a:prstTxWarp prst="textNoShape">
              <a:avLst/>
            </a:prstTxWarp>
          </a:bodyPr>
          <a:lstStyle>
            <a:lvl1pPr algn="ctr" defTabSz="4258633">
              <a:defRPr sz="6600"/>
            </a:lvl1pPr>
          </a:lstStyle>
          <a:p>
            <a:endParaRPr lang="en-US"/>
          </a:p>
        </p:txBody>
      </p:sp>
      <p:sp>
        <p:nvSpPr>
          <p:cNvPr id="1030" name="Rectangle 6"/>
          <p:cNvSpPr>
            <a:spLocks noGrp="1" noChangeArrowheads="1"/>
          </p:cNvSpPr>
          <p:nvPr>
            <p:ph type="sldNum" sz="quarter" idx="4"/>
          </p:nvPr>
        </p:nvSpPr>
        <p:spPr bwMode="auto">
          <a:xfrm>
            <a:off x="27523812" y="25814007"/>
            <a:ext cx="8960379" cy="1968500"/>
          </a:xfrm>
          <a:prstGeom prst="rect">
            <a:avLst/>
          </a:prstGeom>
          <a:noFill/>
          <a:ln w="9525">
            <a:noFill/>
            <a:miter lim="800000"/>
            <a:headEnd/>
            <a:tailEnd/>
          </a:ln>
          <a:effectLst/>
        </p:spPr>
        <p:txBody>
          <a:bodyPr vert="horz" wrap="square" lIns="425887" tIns="212944" rIns="425887" bIns="212944" numCol="1" anchor="t" anchorCtr="0" compatLnSpc="1">
            <a:prstTxWarp prst="textNoShape">
              <a:avLst/>
            </a:prstTxWarp>
          </a:bodyPr>
          <a:lstStyle>
            <a:lvl1pPr algn="r" defTabSz="4258633">
              <a:defRPr sz="6600"/>
            </a:lvl1pPr>
          </a:lstStyle>
          <a:p>
            <a:fld id="{74A875BE-52D5-494E-A01F-874637424A5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258633" rtl="0" eaLnBrk="1" fontAlgn="base" hangingPunct="1">
        <a:spcBef>
          <a:spcPct val="0"/>
        </a:spcBef>
        <a:spcAft>
          <a:spcPct val="0"/>
        </a:spcAft>
        <a:defRPr sz="20400">
          <a:solidFill>
            <a:schemeClr val="tx2"/>
          </a:solidFill>
          <a:latin typeface="+mj-lt"/>
          <a:ea typeface="+mj-ea"/>
          <a:cs typeface="+mj-cs"/>
        </a:defRPr>
      </a:lvl1pPr>
      <a:lvl2pPr algn="ctr" defTabSz="4258633" rtl="0" eaLnBrk="1" fontAlgn="base" hangingPunct="1">
        <a:spcBef>
          <a:spcPct val="0"/>
        </a:spcBef>
        <a:spcAft>
          <a:spcPct val="0"/>
        </a:spcAft>
        <a:defRPr sz="20400">
          <a:solidFill>
            <a:schemeClr val="tx2"/>
          </a:solidFill>
          <a:latin typeface="Arial" charset="0"/>
        </a:defRPr>
      </a:lvl2pPr>
      <a:lvl3pPr algn="ctr" defTabSz="4258633" rtl="0" eaLnBrk="1" fontAlgn="base" hangingPunct="1">
        <a:spcBef>
          <a:spcPct val="0"/>
        </a:spcBef>
        <a:spcAft>
          <a:spcPct val="0"/>
        </a:spcAft>
        <a:defRPr sz="20400">
          <a:solidFill>
            <a:schemeClr val="tx2"/>
          </a:solidFill>
          <a:latin typeface="Arial" charset="0"/>
        </a:defRPr>
      </a:lvl3pPr>
      <a:lvl4pPr algn="ctr" defTabSz="4258633" rtl="0" eaLnBrk="1" fontAlgn="base" hangingPunct="1">
        <a:spcBef>
          <a:spcPct val="0"/>
        </a:spcBef>
        <a:spcAft>
          <a:spcPct val="0"/>
        </a:spcAft>
        <a:defRPr sz="20400">
          <a:solidFill>
            <a:schemeClr val="tx2"/>
          </a:solidFill>
          <a:latin typeface="Arial" charset="0"/>
        </a:defRPr>
      </a:lvl4pPr>
      <a:lvl5pPr algn="ctr" defTabSz="4258633" rtl="0" eaLnBrk="1" fontAlgn="base" hangingPunct="1">
        <a:spcBef>
          <a:spcPct val="0"/>
        </a:spcBef>
        <a:spcAft>
          <a:spcPct val="0"/>
        </a:spcAft>
        <a:defRPr sz="20400">
          <a:solidFill>
            <a:schemeClr val="tx2"/>
          </a:solidFill>
          <a:latin typeface="Arial" charset="0"/>
        </a:defRPr>
      </a:lvl5pPr>
      <a:lvl6pPr marL="556230" algn="ctr" defTabSz="4258633" rtl="0" eaLnBrk="1" fontAlgn="base" hangingPunct="1">
        <a:spcBef>
          <a:spcPct val="0"/>
        </a:spcBef>
        <a:spcAft>
          <a:spcPct val="0"/>
        </a:spcAft>
        <a:defRPr sz="20400">
          <a:solidFill>
            <a:schemeClr val="tx2"/>
          </a:solidFill>
          <a:latin typeface="Arial" charset="0"/>
        </a:defRPr>
      </a:lvl6pPr>
      <a:lvl7pPr marL="1112459" algn="ctr" defTabSz="4258633" rtl="0" eaLnBrk="1" fontAlgn="base" hangingPunct="1">
        <a:spcBef>
          <a:spcPct val="0"/>
        </a:spcBef>
        <a:spcAft>
          <a:spcPct val="0"/>
        </a:spcAft>
        <a:defRPr sz="20400">
          <a:solidFill>
            <a:schemeClr val="tx2"/>
          </a:solidFill>
          <a:latin typeface="Arial" charset="0"/>
        </a:defRPr>
      </a:lvl7pPr>
      <a:lvl8pPr marL="1668689" algn="ctr" defTabSz="4258633" rtl="0" eaLnBrk="1" fontAlgn="base" hangingPunct="1">
        <a:spcBef>
          <a:spcPct val="0"/>
        </a:spcBef>
        <a:spcAft>
          <a:spcPct val="0"/>
        </a:spcAft>
        <a:defRPr sz="20400">
          <a:solidFill>
            <a:schemeClr val="tx2"/>
          </a:solidFill>
          <a:latin typeface="Arial" charset="0"/>
        </a:defRPr>
      </a:lvl8pPr>
      <a:lvl9pPr marL="2224918" algn="ctr" defTabSz="4258633" rtl="0" eaLnBrk="1" fontAlgn="base" hangingPunct="1">
        <a:spcBef>
          <a:spcPct val="0"/>
        </a:spcBef>
        <a:spcAft>
          <a:spcPct val="0"/>
        </a:spcAft>
        <a:defRPr sz="20400">
          <a:solidFill>
            <a:schemeClr val="tx2"/>
          </a:solidFill>
          <a:latin typeface="Arial" charset="0"/>
        </a:defRPr>
      </a:lvl9pPr>
    </p:titleStyle>
    <p:bodyStyle>
      <a:lvl1pPr marL="1597229" indent="-1597229" algn="l" defTabSz="4258633" rtl="0" eaLnBrk="1" fontAlgn="base" hangingPunct="1">
        <a:spcBef>
          <a:spcPct val="20000"/>
        </a:spcBef>
        <a:spcAft>
          <a:spcPct val="0"/>
        </a:spcAft>
        <a:buChar char="•"/>
        <a:defRPr sz="15000">
          <a:solidFill>
            <a:schemeClr val="tx1"/>
          </a:solidFill>
          <a:latin typeface="+mn-lt"/>
          <a:ea typeface="+mn-ea"/>
          <a:cs typeface="+mn-cs"/>
        </a:defRPr>
      </a:lvl1pPr>
      <a:lvl2pPr marL="3460984" indent="-1330702" algn="l" defTabSz="4258633" rtl="0" eaLnBrk="1" fontAlgn="base" hangingPunct="1">
        <a:spcBef>
          <a:spcPct val="20000"/>
        </a:spcBef>
        <a:spcAft>
          <a:spcPct val="0"/>
        </a:spcAft>
        <a:buChar char="–"/>
        <a:defRPr sz="13000">
          <a:solidFill>
            <a:schemeClr val="tx1"/>
          </a:solidFill>
          <a:latin typeface="+mn-lt"/>
        </a:defRPr>
      </a:lvl2pPr>
      <a:lvl3pPr marL="5324739" indent="-1066107" algn="l" defTabSz="4258633" rtl="0" eaLnBrk="1" fontAlgn="base" hangingPunct="1">
        <a:spcBef>
          <a:spcPct val="20000"/>
        </a:spcBef>
        <a:spcAft>
          <a:spcPct val="0"/>
        </a:spcAft>
        <a:buChar char="•"/>
        <a:defRPr sz="11200">
          <a:solidFill>
            <a:schemeClr val="tx1"/>
          </a:solidFill>
          <a:latin typeface="+mn-lt"/>
        </a:defRPr>
      </a:lvl3pPr>
      <a:lvl4pPr marL="7451158" indent="-1062244" algn="l" defTabSz="4258633" rtl="0" eaLnBrk="1" fontAlgn="base" hangingPunct="1">
        <a:spcBef>
          <a:spcPct val="20000"/>
        </a:spcBef>
        <a:spcAft>
          <a:spcPct val="0"/>
        </a:spcAft>
        <a:buChar char="–"/>
        <a:defRPr sz="9400">
          <a:solidFill>
            <a:schemeClr val="tx1"/>
          </a:solidFill>
          <a:latin typeface="+mn-lt"/>
        </a:defRPr>
      </a:lvl4pPr>
      <a:lvl5pPr marL="9581440" indent="-1064176" algn="l" defTabSz="4258633" rtl="0" eaLnBrk="1" fontAlgn="base" hangingPunct="1">
        <a:spcBef>
          <a:spcPct val="20000"/>
        </a:spcBef>
        <a:spcAft>
          <a:spcPct val="0"/>
        </a:spcAft>
        <a:buChar char="»"/>
        <a:defRPr sz="9400">
          <a:solidFill>
            <a:schemeClr val="tx1"/>
          </a:solidFill>
          <a:latin typeface="+mn-lt"/>
        </a:defRPr>
      </a:lvl5pPr>
      <a:lvl6pPr marL="10137670" indent="-1064176" algn="l" defTabSz="4258633" rtl="0" eaLnBrk="1" fontAlgn="base" hangingPunct="1">
        <a:spcBef>
          <a:spcPct val="20000"/>
        </a:spcBef>
        <a:spcAft>
          <a:spcPct val="0"/>
        </a:spcAft>
        <a:buChar char="»"/>
        <a:defRPr sz="9400">
          <a:solidFill>
            <a:schemeClr val="tx1"/>
          </a:solidFill>
          <a:latin typeface="+mn-lt"/>
        </a:defRPr>
      </a:lvl6pPr>
      <a:lvl7pPr marL="10693899" indent="-1064176" algn="l" defTabSz="4258633" rtl="0" eaLnBrk="1" fontAlgn="base" hangingPunct="1">
        <a:spcBef>
          <a:spcPct val="20000"/>
        </a:spcBef>
        <a:spcAft>
          <a:spcPct val="0"/>
        </a:spcAft>
        <a:buChar char="»"/>
        <a:defRPr sz="9400">
          <a:solidFill>
            <a:schemeClr val="tx1"/>
          </a:solidFill>
          <a:latin typeface="+mn-lt"/>
        </a:defRPr>
      </a:lvl7pPr>
      <a:lvl8pPr marL="11250129" indent="-1064176" algn="l" defTabSz="4258633" rtl="0" eaLnBrk="1" fontAlgn="base" hangingPunct="1">
        <a:spcBef>
          <a:spcPct val="20000"/>
        </a:spcBef>
        <a:spcAft>
          <a:spcPct val="0"/>
        </a:spcAft>
        <a:buChar char="»"/>
        <a:defRPr sz="9400">
          <a:solidFill>
            <a:schemeClr val="tx1"/>
          </a:solidFill>
          <a:latin typeface="+mn-lt"/>
        </a:defRPr>
      </a:lvl8pPr>
      <a:lvl9pPr marL="11806358" indent="-1064176" algn="l" defTabSz="4258633" rtl="0" eaLnBrk="1" fontAlgn="base" hangingPunct="1">
        <a:spcBef>
          <a:spcPct val="20000"/>
        </a:spcBef>
        <a:spcAft>
          <a:spcPct val="0"/>
        </a:spcAft>
        <a:buChar char="»"/>
        <a:defRPr sz="9400">
          <a:solidFill>
            <a:schemeClr val="tx1"/>
          </a:solidFill>
          <a:latin typeface="+mn-lt"/>
        </a:defRPr>
      </a:lvl9pPr>
    </p:bodyStyle>
    <p:otherStyle>
      <a:defPPr>
        <a:defRPr lang="en-US"/>
      </a:defPPr>
      <a:lvl1pPr marL="0" algn="l" defTabSz="1112459" rtl="0" eaLnBrk="1" latinLnBrk="0" hangingPunct="1">
        <a:defRPr sz="2200" kern="1200">
          <a:solidFill>
            <a:schemeClr val="tx1"/>
          </a:solidFill>
          <a:latin typeface="+mn-lt"/>
          <a:ea typeface="+mn-ea"/>
          <a:cs typeface="+mn-cs"/>
        </a:defRPr>
      </a:lvl1pPr>
      <a:lvl2pPr marL="556230" algn="l" defTabSz="1112459" rtl="0" eaLnBrk="1" latinLnBrk="0" hangingPunct="1">
        <a:defRPr sz="2200" kern="1200">
          <a:solidFill>
            <a:schemeClr val="tx1"/>
          </a:solidFill>
          <a:latin typeface="+mn-lt"/>
          <a:ea typeface="+mn-ea"/>
          <a:cs typeface="+mn-cs"/>
        </a:defRPr>
      </a:lvl2pPr>
      <a:lvl3pPr marL="1112459" algn="l" defTabSz="1112459" rtl="0" eaLnBrk="1" latinLnBrk="0" hangingPunct="1">
        <a:defRPr sz="2200" kern="1200">
          <a:solidFill>
            <a:schemeClr val="tx1"/>
          </a:solidFill>
          <a:latin typeface="+mn-lt"/>
          <a:ea typeface="+mn-ea"/>
          <a:cs typeface="+mn-cs"/>
        </a:defRPr>
      </a:lvl3pPr>
      <a:lvl4pPr marL="1668689" algn="l" defTabSz="1112459" rtl="0" eaLnBrk="1" latinLnBrk="0" hangingPunct="1">
        <a:defRPr sz="2200" kern="1200">
          <a:solidFill>
            <a:schemeClr val="tx1"/>
          </a:solidFill>
          <a:latin typeface="+mn-lt"/>
          <a:ea typeface="+mn-ea"/>
          <a:cs typeface="+mn-cs"/>
        </a:defRPr>
      </a:lvl4pPr>
      <a:lvl5pPr marL="2224918" algn="l" defTabSz="1112459" rtl="0" eaLnBrk="1" latinLnBrk="0" hangingPunct="1">
        <a:defRPr sz="2200" kern="1200">
          <a:solidFill>
            <a:schemeClr val="tx1"/>
          </a:solidFill>
          <a:latin typeface="+mn-lt"/>
          <a:ea typeface="+mn-ea"/>
          <a:cs typeface="+mn-cs"/>
        </a:defRPr>
      </a:lvl5pPr>
      <a:lvl6pPr marL="2781148" algn="l" defTabSz="1112459" rtl="0" eaLnBrk="1" latinLnBrk="0" hangingPunct="1">
        <a:defRPr sz="2200" kern="1200">
          <a:solidFill>
            <a:schemeClr val="tx1"/>
          </a:solidFill>
          <a:latin typeface="+mn-lt"/>
          <a:ea typeface="+mn-ea"/>
          <a:cs typeface="+mn-cs"/>
        </a:defRPr>
      </a:lvl6pPr>
      <a:lvl7pPr marL="3337377" algn="l" defTabSz="1112459" rtl="0" eaLnBrk="1" latinLnBrk="0" hangingPunct="1">
        <a:defRPr sz="2200" kern="1200">
          <a:solidFill>
            <a:schemeClr val="tx1"/>
          </a:solidFill>
          <a:latin typeface="+mn-lt"/>
          <a:ea typeface="+mn-ea"/>
          <a:cs typeface="+mn-cs"/>
        </a:defRPr>
      </a:lvl7pPr>
      <a:lvl8pPr marL="3893607" algn="l" defTabSz="1112459" rtl="0" eaLnBrk="1" latinLnBrk="0" hangingPunct="1">
        <a:defRPr sz="2200" kern="1200">
          <a:solidFill>
            <a:schemeClr val="tx1"/>
          </a:solidFill>
          <a:latin typeface="+mn-lt"/>
          <a:ea typeface="+mn-ea"/>
          <a:cs typeface="+mn-cs"/>
        </a:defRPr>
      </a:lvl8pPr>
      <a:lvl9pPr marL="4449836" algn="l" defTabSz="111245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1866901" y="98425"/>
            <a:ext cx="34563579" cy="2263775"/>
          </a:xfrm>
        </p:spPr>
        <p:txBody>
          <a:bodyPr/>
          <a:lstStyle/>
          <a:p>
            <a:r>
              <a:rPr lang="en-US" sz="12800" dirty="0"/>
              <a:t>Instructions on making </a:t>
            </a:r>
            <a:r>
              <a:rPr lang="en-US" sz="12800" dirty="0" smtClean="0"/>
              <a:t>a poster</a:t>
            </a:r>
            <a:endParaRPr lang="en-US" sz="12800" dirty="0"/>
          </a:p>
        </p:txBody>
      </p:sp>
      <p:sp>
        <p:nvSpPr>
          <p:cNvPr id="3077" name="Rectangle 5"/>
          <p:cNvSpPr>
            <a:spLocks noGrp="1" noChangeArrowheads="1"/>
          </p:cNvSpPr>
          <p:nvPr>
            <p:ph type="body" idx="1"/>
          </p:nvPr>
        </p:nvSpPr>
        <p:spPr>
          <a:xfrm>
            <a:off x="977900" y="3149600"/>
            <a:ext cx="36537900" cy="25196800"/>
          </a:xfrm>
        </p:spPr>
        <p:txBody>
          <a:bodyPr/>
          <a:lstStyle/>
          <a:p>
            <a:pPr>
              <a:lnSpc>
                <a:spcPct val="90000"/>
              </a:lnSpc>
            </a:pPr>
            <a:r>
              <a:rPr lang="en-US" sz="8800" dirty="0"/>
              <a:t>Slide 2 is a poster template – all the fonts, the size of the poster etc are pre-set. </a:t>
            </a:r>
          </a:p>
          <a:p>
            <a:pPr lvl="1">
              <a:lnSpc>
                <a:spcPct val="90000"/>
              </a:lnSpc>
            </a:pPr>
            <a:r>
              <a:rPr lang="en-US" sz="7400" dirty="0"/>
              <a:t>Do not change the size of the poster </a:t>
            </a:r>
            <a:r>
              <a:rPr lang="en-US" sz="7400" dirty="0" smtClean="0"/>
              <a:t>(42 x 31)</a:t>
            </a:r>
            <a:endParaRPr lang="en-US" sz="7400" dirty="0"/>
          </a:p>
          <a:p>
            <a:pPr lvl="1">
              <a:lnSpc>
                <a:spcPct val="90000"/>
              </a:lnSpc>
            </a:pPr>
            <a:r>
              <a:rPr lang="en-US" sz="7400" dirty="0"/>
              <a:t>You may have colored images and text</a:t>
            </a:r>
          </a:p>
          <a:p>
            <a:pPr lvl="1">
              <a:lnSpc>
                <a:spcPct val="90000"/>
              </a:lnSpc>
            </a:pPr>
            <a:r>
              <a:rPr lang="en-US" sz="7400" dirty="0"/>
              <a:t>You may NOT have a colored background</a:t>
            </a:r>
          </a:p>
          <a:p>
            <a:pPr>
              <a:lnSpc>
                <a:spcPct val="90000"/>
              </a:lnSpc>
            </a:pPr>
            <a:r>
              <a:rPr lang="en-US" sz="8800" dirty="0" smtClean="0"/>
              <a:t>The </a:t>
            </a:r>
            <a:r>
              <a:rPr lang="en-US" sz="8800" dirty="0"/>
              <a:t>template is a guideline. You can type right over the text I have placed there.  Adapt it as necessary to accommodate </a:t>
            </a:r>
            <a:r>
              <a:rPr lang="en-US" sz="8800" dirty="0" smtClean="0"/>
              <a:t>your work.  </a:t>
            </a:r>
            <a:endParaRPr lang="en-US" sz="8800" dirty="0"/>
          </a:p>
          <a:p>
            <a:pPr>
              <a:lnSpc>
                <a:spcPct val="90000"/>
              </a:lnSpc>
            </a:pPr>
            <a:r>
              <a:rPr lang="en-US" sz="8800" dirty="0"/>
              <a:t>What often works well is taking your summer </a:t>
            </a:r>
            <a:r>
              <a:rPr lang="en-US" sz="8800" dirty="0" smtClean="0"/>
              <a:t>presentation </a:t>
            </a:r>
            <a:r>
              <a:rPr lang="en-US" sz="8800" dirty="0"/>
              <a:t>and using the figures from those slides to make your poster. Your mentor may have additional recommendations. </a:t>
            </a:r>
          </a:p>
          <a:p>
            <a:pPr>
              <a:lnSpc>
                <a:spcPct val="90000"/>
              </a:lnSpc>
            </a:pPr>
            <a:r>
              <a:rPr lang="en-US" sz="8800" dirty="0"/>
              <a:t>Use your own images, figures, spectra, graphs etc rather than clip art</a:t>
            </a:r>
          </a:p>
          <a:p>
            <a:pPr lvl="1">
              <a:lnSpc>
                <a:spcPct val="90000"/>
              </a:lnSpc>
            </a:pPr>
            <a:r>
              <a:rPr lang="en-US" sz="7400" dirty="0"/>
              <a:t>You may add Muhlenberg College graphics in the title </a:t>
            </a:r>
            <a:r>
              <a:rPr lang="en-US" sz="7400" dirty="0" smtClean="0"/>
              <a:t>area</a:t>
            </a:r>
          </a:p>
          <a:p>
            <a:pPr lvl="1">
              <a:lnSpc>
                <a:spcPct val="90000"/>
              </a:lnSpc>
            </a:pPr>
            <a:r>
              <a:rPr lang="en-US" sz="7400" dirty="0" smtClean="0"/>
              <a:t>Don’t forget about your summer photoshoot! Those photos are great on your poster as well </a:t>
            </a:r>
            <a:r>
              <a:rPr lang="en-US" sz="7400" dirty="0" smtClean="0">
                <a:sym typeface="Wingdings" panose="05000000000000000000" pitchFamily="2" charset="2"/>
              </a:rPr>
              <a:t> </a:t>
            </a:r>
            <a:endParaRPr lang="en-US" sz="7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578600" y="120980"/>
            <a:ext cx="25692100" cy="4898695"/>
          </a:xfrm>
        </p:spPr>
        <p:txBody>
          <a:bodyPr/>
          <a:lstStyle/>
          <a:p>
            <a:r>
              <a:rPr lang="en-US" sz="8000" dirty="0"/>
              <a:t>The Title of My </a:t>
            </a:r>
            <a:r>
              <a:rPr lang="en-US" sz="8000" dirty="0" smtClean="0"/>
              <a:t>Humanities Project</a:t>
            </a:r>
            <a:r>
              <a:rPr lang="en-US" sz="8000" dirty="0"/>
              <a:t/>
            </a:r>
            <a:br>
              <a:rPr lang="en-US" sz="8000" dirty="0"/>
            </a:br>
            <a:r>
              <a:rPr lang="en-US" sz="5800" dirty="0"/>
              <a:t>Joe Student, John Collaborator, and Dr. Jill Mentor</a:t>
            </a:r>
            <a:br>
              <a:rPr lang="en-US" sz="5800" dirty="0"/>
            </a:br>
            <a:r>
              <a:rPr lang="en-US" sz="4900" dirty="0" smtClean="0"/>
              <a:t>Department of Humanities, Muhlenberg College</a:t>
            </a:r>
            <a:r>
              <a:rPr lang="en-US" sz="4900" dirty="0"/>
              <a:t/>
            </a:r>
            <a:br>
              <a:rPr lang="en-US" sz="4900" dirty="0"/>
            </a:br>
            <a:r>
              <a:rPr lang="en-US" sz="4900" dirty="0"/>
              <a:t>Funded By: Generous Funding Agency</a:t>
            </a:r>
            <a:endParaRPr lang="en-US" sz="5800" dirty="0"/>
          </a:p>
        </p:txBody>
      </p:sp>
      <p:sp>
        <p:nvSpPr>
          <p:cNvPr id="2053" name="Rectangle 5"/>
          <p:cNvSpPr>
            <a:spLocks noChangeArrowheads="1"/>
          </p:cNvSpPr>
          <p:nvPr/>
        </p:nvSpPr>
        <p:spPr bwMode="auto">
          <a:xfrm>
            <a:off x="977900" y="5511800"/>
            <a:ext cx="10579100" cy="77755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425887" tIns="212944" rIns="425887" bIns="212944"/>
          <a:lstStyle/>
          <a:p>
            <a:pPr algn="ctr" defTabSz="4258633">
              <a:lnSpc>
                <a:spcPct val="90000"/>
              </a:lnSpc>
              <a:spcBef>
                <a:spcPct val="20000"/>
              </a:spcBef>
            </a:pPr>
            <a:r>
              <a:rPr lang="en-US" sz="5400" u="sng" dirty="0" smtClean="0"/>
              <a:t>Introduction</a:t>
            </a:r>
          </a:p>
          <a:p>
            <a:pPr defTabSz="4258633">
              <a:lnSpc>
                <a:spcPct val="90000"/>
              </a:lnSpc>
              <a:spcBef>
                <a:spcPct val="20000"/>
              </a:spcBef>
            </a:pPr>
            <a:endParaRPr lang="en-US" sz="4400" dirty="0" smtClean="0"/>
          </a:p>
          <a:p>
            <a:pPr>
              <a:buFont typeface="Wingdings" pitchFamily="2" charset="2"/>
              <a:buChar char="§"/>
            </a:pPr>
            <a:r>
              <a:rPr lang="en-US" sz="4400" dirty="0" smtClean="0"/>
              <a:t>What were you initially interested in? What questions got you started in this area of inquiry?</a:t>
            </a:r>
          </a:p>
          <a:p>
            <a:pPr>
              <a:buFont typeface="Wingdings" pitchFamily="2" charset="2"/>
              <a:buChar char="§"/>
            </a:pPr>
            <a:r>
              <a:rPr lang="en-US" sz="4400" dirty="0" smtClean="0"/>
              <a:t> What Interpretive </a:t>
            </a:r>
            <a:r>
              <a:rPr lang="en-US" sz="4400" dirty="0"/>
              <a:t>frameworks, theories </a:t>
            </a:r>
            <a:r>
              <a:rPr lang="en-US" sz="4400" dirty="0" smtClean="0"/>
              <a:t>and/or historical </a:t>
            </a:r>
            <a:r>
              <a:rPr lang="en-US" sz="4400" dirty="0"/>
              <a:t>narrative </a:t>
            </a:r>
            <a:r>
              <a:rPr lang="en-US" sz="4400" dirty="0" smtClean="0"/>
              <a:t>provide </a:t>
            </a:r>
            <a:r>
              <a:rPr lang="en-US" sz="4400" dirty="0"/>
              <a:t>context </a:t>
            </a:r>
            <a:r>
              <a:rPr lang="en-US" sz="4400" dirty="0" smtClean="0"/>
              <a:t>your investigation?</a:t>
            </a:r>
          </a:p>
          <a:p>
            <a:pPr>
              <a:buFont typeface="Wingdings" pitchFamily="2" charset="2"/>
              <a:buChar char="§"/>
            </a:pPr>
            <a:r>
              <a:rPr lang="en-US" sz="4400" dirty="0" smtClean="0"/>
              <a:t>Answer the “so what?” question. Why is this work important?</a:t>
            </a:r>
          </a:p>
        </p:txBody>
      </p:sp>
      <p:sp>
        <p:nvSpPr>
          <p:cNvPr id="2054" name="Rectangle 6"/>
          <p:cNvSpPr>
            <a:spLocks noChangeArrowheads="1"/>
          </p:cNvSpPr>
          <p:nvPr/>
        </p:nvSpPr>
        <p:spPr bwMode="auto">
          <a:xfrm>
            <a:off x="1155700" y="26181050"/>
            <a:ext cx="11557000" cy="961694"/>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endParaRPr lang="en-US" sz="5800" u="sng" dirty="0"/>
          </a:p>
        </p:txBody>
      </p:sp>
      <p:sp>
        <p:nvSpPr>
          <p:cNvPr id="2055" name="Rectangle 7"/>
          <p:cNvSpPr>
            <a:spLocks noChangeArrowheads="1"/>
          </p:cNvSpPr>
          <p:nvPr/>
        </p:nvSpPr>
        <p:spPr bwMode="auto">
          <a:xfrm>
            <a:off x="800100" y="17716500"/>
            <a:ext cx="10845800" cy="5807075"/>
          </a:xfrm>
          <a:prstGeom prst="rect">
            <a:avLst/>
          </a:prstGeom>
          <a:ln>
            <a:headEnd/>
            <a:tailEnd/>
          </a:ln>
        </p:spPr>
        <p:style>
          <a:lnRef idx="2">
            <a:schemeClr val="dk1"/>
          </a:lnRef>
          <a:fillRef idx="1">
            <a:schemeClr val="lt1"/>
          </a:fillRef>
          <a:effectRef idx="0">
            <a:schemeClr val="dk1"/>
          </a:effectRef>
          <a:fontRef idx="minor">
            <a:schemeClr val="dk1"/>
          </a:fontRef>
        </p:style>
        <p:txBody>
          <a:bodyPr lIns="425887" tIns="212944" rIns="425887" bIns="212944"/>
          <a:lstStyle/>
          <a:p>
            <a:pPr algn="ctr" defTabSz="4258633">
              <a:lnSpc>
                <a:spcPct val="90000"/>
              </a:lnSpc>
              <a:spcBef>
                <a:spcPct val="20000"/>
              </a:spcBef>
            </a:pPr>
            <a:r>
              <a:rPr lang="en-US" sz="5400" u="sng" dirty="0" smtClean="0"/>
              <a:t>Materials and Methods</a:t>
            </a:r>
          </a:p>
          <a:p>
            <a:pPr defTabSz="4258633">
              <a:lnSpc>
                <a:spcPct val="90000"/>
              </a:lnSpc>
              <a:spcBef>
                <a:spcPct val="20000"/>
              </a:spcBef>
            </a:pPr>
            <a:endParaRPr lang="en-US" sz="4400" dirty="0" smtClean="0"/>
          </a:p>
          <a:p>
            <a:pPr defTabSz="4258633">
              <a:lnSpc>
                <a:spcPct val="90000"/>
              </a:lnSpc>
              <a:spcBef>
                <a:spcPct val="20000"/>
              </a:spcBef>
            </a:pPr>
            <a:r>
              <a:rPr lang="en-US" sz="4400" dirty="0" smtClean="0"/>
              <a:t>Primary and secondary documents</a:t>
            </a:r>
          </a:p>
          <a:p>
            <a:pPr defTabSz="4258633">
              <a:lnSpc>
                <a:spcPct val="90000"/>
              </a:lnSpc>
              <a:spcBef>
                <a:spcPct val="20000"/>
              </a:spcBef>
            </a:pPr>
            <a:r>
              <a:rPr lang="en-US" sz="4400" dirty="0" smtClean="0"/>
              <a:t>Special Collections accessed</a:t>
            </a:r>
          </a:p>
          <a:p>
            <a:pPr defTabSz="4258633">
              <a:lnSpc>
                <a:spcPct val="90000"/>
              </a:lnSpc>
              <a:spcBef>
                <a:spcPct val="20000"/>
              </a:spcBef>
            </a:pPr>
            <a:r>
              <a:rPr lang="en-US" sz="4400" dirty="0" smtClean="0"/>
              <a:t>Modes of analysis employed</a:t>
            </a:r>
          </a:p>
          <a:p>
            <a:pPr defTabSz="4258633">
              <a:lnSpc>
                <a:spcPct val="90000"/>
              </a:lnSpc>
              <a:spcBef>
                <a:spcPct val="20000"/>
              </a:spcBef>
            </a:pPr>
            <a:r>
              <a:rPr lang="en-US" sz="3600" i="1" dirty="0" smtClean="0"/>
              <a:t>Do you have images of any of these items?</a:t>
            </a:r>
            <a:endParaRPr lang="en-US" sz="3600" i="1" dirty="0"/>
          </a:p>
        </p:txBody>
      </p:sp>
      <p:sp>
        <p:nvSpPr>
          <p:cNvPr id="2057" name="Rectangle 9"/>
          <p:cNvSpPr>
            <a:spLocks noChangeArrowheads="1"/>
          </p:cNvSpPr>
          <p:nvPr/>
        </p:nvSpPr>
        <p:spPr bwMode="auto">
          <a:xfrm>
            <a:off x="12090400" y="5511800"/>
            <a:ext cx="17246600" cy="5019675"/>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400" u="sng" dirty="0" smtClean="0"/>
              <a:t>The Project</a:t>
            </a:r>
          </a:p>
          <a:p>
            <a:pPr defTabSz="4258633">
              <a:lnSpc>
                <a:spcPct val="90000"/>
              </a:lnSpc>
              <a:spcBef>
                <a:spcPct val="20000"/>
              </a:spcBef>
            </a:pPr>
            <a:r>
              <a:rPr lang="en-US" sz="4400" dirty="0" smtClean="0"/>
              <a:t>The important section!  What did you do, how did you come to your conclusions, and how have you backed them up?  What are the key ideas or pieces of information that led you to your conclusion and developed your thinking?  For example, if you are investigating a text or piece of art, you might group your observations to help the reader make sense of your project.    </a:t>
            </a:r>
            <a:endParaRPr lang="en-US" sz="4400" dirty="0"/>
          </a:p>
        </p:txBody>
      </p:sp>
      <p:sp>
        <p:nvSpPr>
          <p:cNvPr id="2072" name="Rectangle 24"/>
          <p:cNvSpPr>
            <a:spLocks noChangeArrowheads="1"/>
          </p:cNvSpPr>
          <p:nvPr/>
        </p:nvSpPr>
        <p:spPr bwMode="auto">
          <a:xfrm>
            <a:off x="26847800" y="6102350"/>
            <a:ext cx="11557000" cy="961694"/>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endParaRPr lang="en-US" sz="5800" u="sng" dirty="0"/>
          </a:p>
        </p:txBody>
      </p:sp>
      <p:sp>
        <p:nvSpPr>
          <p:cNvPr id="2073" name="Rectangle 25"/>
          <p:cNvSpPr>
            <a:spLocks noChangeArrowheads="1"/>
          </p:cNvSpPr>
          <p:nvPr/>
        </p:nvSpPr>
        <p:spPr bwMode="auto">
          <a:xfrm>
            <a:off x="29692600" y="5413375"/>
            <a:ext cx="8001000" cy="10039350"/>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400" u="sng" dirty="0" smtClean="0"/>
              <a:t>Conclusions</a:t>
            </a:r>
          </a:p>
          <a:p>
            <a:pPr defTabSz="4258633">
              <a:lnSpc>
                <a:spcPct val="90000"/>
              </a:lnSpc>
              <a:spcBef>
                <a:spcPct val="20000"/>
              </a:spcBef>
            </a:pPr>
            <a:endParaRPr lang="en-US" sz="4400" dirty="0" smtClean="0"/>
          </a:p>
          <a:p>
            <a:pPr>
              <a:buFont typeface="Arial" pitchFamily="34" charset="0"/>
              <a:buChar char="•"/>
            </a:pPr>
            <a:r>
              <a:rPr lang="en-US" sz="4400" dirty="0" smtClean="0"/>
              <a:t>What are your preliminary conclusions? Your big ideas?</a:t>
            </a:r>
          </a:p>
          <a:p>
            <a:pPr>
              <a:buFont typeface="Arial" pitchFamily="34" charset="0"/>
              <a:buChar char="•"/>
            </a:pPr>
            <a:r>
              <a:rPr lang="en-US" sz="4400" dirty="0" smtClean="0"/>
              <a:t>How is your work contributing to and distinct from the existing scholarly communities within this discipline?</a:t>
            </a:r>
          </a:p>
          <a:p>
            <a:pPr>
              <a:buFont typeface="Arial" pitchFamily="34" charset="0"/>
              <a:buChar char="•"/>
            </a:pPr>
            <a:r>
              <a:rPr lang="en-US" sz="4400" dirty="0" smtClean="0"/>
              <a:t>Revisit the “so what?” question. How is this work important?</a:t>
            </a:r>
            <a:endParaRPr lang="en-US" sz="4400" dirty="0"/>
          </a:p>
        </p:txBody>
      </p:sp>
      <p:sp>
        <p:nvSpPr>
          <p:cNvPr id="2075" name="Text Box 27"/>
          <p:cNvSpPr txBox="1">
            <a:spLocks noChangeArrowheads="1"/>
          </p:cNvSpPr>
          <p:nvPr/>
        </p:nvSpPr>
        <p:spPr bwMode="auto">
          <a:xfrm>
            <a:off x="889000" y="1082676"/>
            <a:ext cx="4800600" cy="2974650"/>
          </a:xfrm>
          <a:prstGeom prst="rect">
            <a:avLst/>
          </a:prstGeom>
          <a:noFill/>
          <a:ln w="9525">
            <a:solidFill>
              <a:schemeClr val="tx1"/>
            </a:solidFill>
            <a:miter lim="800000"/>
            <a:headEnd/>
            <a:tailEnd/>
          </a:ln>
          <a:effectLst/>
        </p:spPr>
        <p:txBody>
          <a:bodyPr lIns="111242" tIns="55621" rIns="111242" bIns="55621">
            <a:spAutoFit/>
          </a:bodyPr>
          <a:lstStyle/>
          <a:p>
            <a:pPr defTabSz="4258633">
              <a:spcBef>
                <a:spcPct val="50000"/>
              </a:spcBef>
            </a:pPr>
            <a:r>
              <a:rPr lang="en-US" sz="6200" dirty="0"/>
              <a:t>Fun picture of my research</a:t>
            </a:r>
          </a:p>
        </p:txBody>
      </p:sp>
      <p:sp>
        <p:nvSpPr>
          <p:cNvPr id="2080" name="Rectangle 32"/>
          <p:cNvSpPr>
            <a:spLocks noChangeArrowheads="1"/>
          </p:cNvSpPr>
          <p:nvPr/>
        </p:nvSpPr>
        <p:spPr bwMode="auto">
          <a:xfrm>
            <a:off x="24714200" y="24114125"/>
            <a:ext cx="11645900" cy="3051175"/>
          </a:xfrm>
          <a:prstGeom prst="rect">
            <a:avLst/>
          </a:prstGeom>
          <a:noFill/>
          <a:ln w="9525">
            <a:noFill/>
            <a:miter lim="800000"/>
            <a:headEnd/>
            <a:tailEnd/>
          </a:ln>
          <a:effectLst/>
        </p:spPr>
        <p:txBody>
          <a:bodyPr lIns="425887" tIns="212944" rIns="425887" bIns="212944"/>
          <a:lstStyle/>
          <a:p>
            <a:pPr defTabSz="4258633">
              <a:lnSpc>
                <a:spcPct val="90000"/>
              </a:lnSpc>
              <a:spcBef>
                <a:spcPct val="20000"/>
              </a:spcBef>
            </a:pPr>
            <a:r>
              <a:rPr lang="en-US" sz="5400" u="sng" dirty="0"/>
              <a:t>Acknowledgments</a:t>
            </a:r>
          </a:p>
          <a:p>
            <a:pPr defTabSz="4258633">
              <a:lnSpc>
                <a:spcPct val="90000"/>
              </a:lnSpc>
              <a:spcBef>
                <a:spcPct val="20000"/>
              </a:spcBef>
            </a:pPr>
            <a:r>
              <a:rPr lang="en-US" sz="4400" dirty="0"/>
              <a:t>Here is where you list the people who helped </a:t>
            </a:r>
            <a:r>
              <a:rPr lang="en-US" sz="4400" dirty="0" smtClean="0"/>
              <a:t>you. Research advisor, librarians, other students or faculty. </a:t>
            </a:r>
            <a:endParaRPr lang="en-US" sz="4400" dirty="0"/>
          </a:p>
        </p:txBody>
      </p:sp>
      <p:sp>
        <p:nvSpPr>
          <p:cNvPr id="28" name="Rectangle 27"/>
          <p:cNvSpPr/>
          <p:nvPr/>
        </p:nvSpPr>
        <p:spPr bwMode="auto">
          <a:xfrm>
            <a:off x="12090400" y="5314951"/>
            <a:ext cx="17335500" cy="181102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11246" tIns="55623" rIns="111246" bIns="55623" numCol="1" rtlCol="0" anchor="t" anchorCtr="0" compatLnSpc="1">
            <a:prstTxWarp prst="textNoShape">
              <a:avLst/>
            </a:prstTxWarp>
          </a:bodyPr>
          <a:lstStyle/>
          <a:p>
            <a:pPr defTabSz="4258633"/>
            <a:endParaRPr lang="en-US" dirty="0" smtClean="0">
              <a:solidFill>
                <a:schemeClr val="tx1"/>
              </a:solidFill>
              <a:latin typeface="Arial" charset="0"/>
            </a:endParaRPr>
          </a:p>
        </p:txBody>
      </p:sp>
      <p:sp>
        <p:nvSpPr>
          <p:cNvPr id="29" name="TextBox 28"/>
          <p:cNvSpPr txBox="1"/>
          <p:nvPr/>
        </p:nvSpPr>
        <p:spPr>
          <a:xfrm>
            <a:off x="800100" y="24114125"/>
            <a:ext cx="23469600" cy="2974654"/>
          </a:xfrm>
          <a:prstGeom prst="rect">
            <a:avLst/>
          </a:prstGeom>
        </p:spPr>
        <p:style>
          <a:lnRef idx="2">
            <a:schemeClr val="dk1"/>
          </a:lnRef>
          <a:fillRef idx="1">
            <a:schemeClr val="lt1"/>
          </a:fillRef>
          <a:effectRef idx="0">
            <a:schemeClr val="dk1"/>
          </a:effectRef>
          <a:fontRef idx="minor">
            <a:schemeClr val="dk1"/>
          </a:fontRef>
        </p:style>
        <p:txBody>
          <a:bodyPr wrap="square" lIns="111246" tIns="55623" rIns="111246" bIns="55623" rtlCol="0">
            <a:spAutoFit/>
          </a:bodyPr>
          <a:lstStyle/>
          <a:p>
            <a:r>
              <a:rPr lang="en-US" sz="5400" u="sng" dirty="0" smtClean="0"/>
              <a:t>Literature Cited</a:t>
            </a:r>
            <a:r>
              <a:rPr lang="en-US" sz="5400" dirty="0" smtClean="0"/>
              <a:t> </a:t>
            </a:r>
            <a:r>
              <a:rPr lang="en-US" sz="3900" dirty="0" smtClean="0"/>
              <a:t>(use the reference style most applicable to your discipline)</a:t>
            </a:r>
            <a:endParaRPr lang="en-US" sz="5400" u="sng" dirty="0" smtClean="0"/>
          </a:p>
          <a:p>
            <a:pPr marL="903873" indent="-903873">
              <a:buAutoNum type="arabicPeriod"/>
            </a:pPr>
            <a:r>
              <a:rPr lang="en-US" sz="4400" dirty="0" smtClean="0"/>
              <a:t>Smith, Ann. (2000)  </a:t>
            </a:r>
            <a:r>
              <a:rPr lang="en-US" sz="4400" u="sng" dirty="0" smtClean="0"/>
              <a:t>A Very Important Book</a:t>
            </a:r>
            <a:r>
              <a:rPr lang="en-US" sz="4400" dirty="0" smtClean="0"/>
              <a:t>, “A very important chapter in this book” p. 10</a:t>
            </a:r>
          </a:p>
          <a:p>
            <a:pPr marL="903873" indent="-903873">
              <a:buAutoNum type="arabicPeriod"/>
            </a:pPr>
            <a:r>
              <a:rPr lang="en-US" sz="4400" dirty="0" smtClean="0"/>
              <a:t>Brown, J. </a:t>
            </a:r>
            <a:r>
              <a:rPr lang="en-US" sz="4400" u="sng" dirty="0" smtClean="0"/>
              <a:t>Another resource I used</a:t>
            </a:r>
            <a:r>
              <a:rPr lang="en-US" sz="4400" dirty="0" smtClean="0"/>
              <a:t> (1996)</a:t>
            </a:r>
          </a:p>
          <a:p>
            <a:pPr marL="903873" indent="-903873"/>
            <a:r>
              <a:rPr lang="en-US" sz="4400" i="1" dirty="0" smtClean="0"/>
              <a:t>If you have a lot of references, then you can use a smaller font here. </a:t>
            </a:r>
            <a:endParaRPr lang="en-US" i="1" dirty="0"/>
          </a:p>
        </p:txBody>
      </p:sp>
      <p:pic>
        <p:nvPicPr>
          <p:cNvPr id="1027" name="Picture 3" descr="C:\Users\Keri\AppData\Local\Microsoft\Windows\Temporary Internet Files\Content.IE5\KRTPF3PH\music_notes_stock_by_bassgeisha-d3h9mpv[1].jpg"/>
          <p:cNvPicPr>
            <a:picLocks noChangeAspect="1" noChangeArrowheads="1"/>
          </p:cNvPicPr>
          <p:nvPr/>
        </p:nvPicPr>
        <p:blipFill>
          <a:blip r:embed="rId3" cstate="print"/>
          <a:srcRect/>
          <a:stretch>
            <a:fillRect/>
          </a:stretch>
        </p:blipFill>
        <p:spPr bwMode="auto">
          <a:xfrm>
            <a:off x="7696200" y="22326600"/>
            <a:ext cx="3022600" cy="1160103"/>
          </a:xfrm>
          <a:prstGeom prst="rect">
            <a:avLst/>
          </a:prstGeom>
          <a:noFill/>
        </p:spPr>
      </p:pic>
      <p:pic>
        <p:nvPicPr>
          <p:cNvPr id="1028" name="Picture 4" descr="C:\Users\Keri\AppData\Local\Microsoft\Windows\Temporary Internet Files\Content.IE5\KRTPF3PH\lectura rapida[1].jpg"/>
          <p:cNvPicPr>
            <a:picLocks noChangeAspect="1" noChangeArrowheads="1"/>
          </p:cNvPicPr>
          <p:nvPr/>
        </p:nvPicPr>
        <p:blipFill>
          <a:blip r:embed="rId4" cstate="print"/>
          <a:srcRect/>
          <a:stretch>
            <a:fillRect/>
          </a:stretch>
        </p:blipFill>
        <p:spPr bwMode="auto">
          <a:xfrm>
            <a:off x="4711700" y="2263775"/>
            <a:ext cx="2491796" cy="2362200"/>
          </a:xfrm>
          <a:prstGeom prst="rect">
            <a:avLst/>
          </a:prstGeom>
          <a:noFill/>
        </p:spPr>
      </p:pic>
      <p:pic>
        <p:nvPicPr>
          <p:cNvPr id="1029" name="Picture 5" descr="C:\Users\Keri\AppData\Local\Microsoft\Windows\Temporary Internet Files\Content.IE5\433JJ5FJ\Flora[1].jpg"/>
          <p:cNvPicPr>
            <a:picLocks noChangeAspect="1" noChangeArrowheads="1"/>
          </p:cNvPicPr>
          <p:nvPr/>
        </p:nvPicPr>
        <p:blipFill>
          <a:blip r:embed="rId5" cstate="print"/>
          <a:srcRect/>
          <a:stretch>
            <a:fillRect/>
          </a:stretch>
        </p:blipFill>
        <p:spPr bwMode="auto">
          <a:xfrm>
            <a:off x="24625300" y="10433050"/>
            <a:ext cx="3437026" cy="5118100"/>
          </a:xfrm>
          <a:prstGeom prst="rect">
            <a:avLst/>
          </a:prstGeom>
          <a:noFill/>
        </p:spPr>
      </p:pic>
      <p:pic>
        <p:nvPicPr>
          <p:cNvPr id="1031" name="Picture 7" descr="C:\Users\Keri\AppData\Local\Microsoft\Windows\Temporary Internet Files\Content.IE5\KRTPF3PH\759772[1].jpg"/>
          <p:cNvPicPr>
            <a:picLocks noChangeAspect="1" noChangeArrowheads="1"/>
          </p:cNvPicPr>
          <p:nvPr/>
        </p:nvPicPr>
        <p:blipFill>
          <a:blip r:embed="rId6" cstate="print"/>
          <a:srcRect/>
          <a:stretch>
            <a:fillRect/>
          </a:stretch>
        </p:blipFill>
        <p:spPr bwMode="auto">
          <a:xfrm>
            <a:off x="25692100" y="14566900"/>
            <a:ext cx="3378200" cy="5624286"/>
          </a:xfrm>
          <a:prstGeom prst="rect">
            <a:avLst/>
          </a:prstGeom>
          <a:noFill/>
        </p:spPr>
      </p:pic>
      <p:pic>
        <p:nvPicPr>
          <p:cNvPr id="1032" name="Picture 8" descr="C:\Users\Keri\AppData\Local\Microsoft\Windows\Temporary Internet Files\Content.IE5\433JJ5FJ\517cmQPMlxL._SS500_[1].jpg"/>
          <p:cNvPicPr>
            <a:picLocks noChangeAspect="1" noChangeArrowheads="1"/>
          </p:cNvPicPr>
          <p:nvPr/>
        </p:nvPicPr>
        <p:blipFill>
          <a:blip r:embed="rId7" cstate="print"/>
          <a:srcRect l="12017" r="14163"/>
          <a:stretch>
            <a:fillRect/>
          </a:stretch>
        </p:blipFill>
        <p:spPr bwMode="auto">
          <a:xfrm>
            <a:off x="12446000" y="10728325"/>
            <a:ext cx="3822700" cy="5733256"/>
          </a:xfrm>
          <a:prstGeom prst="rect">
            <a:avLst/>
          </a:prstGeom>
          <a:noFill/>
        </p:spPr>
      </p:pic>
      <p:pic>
        <p:nvPicPr>
          <p:cNvPr id="1033" name="Picture 9" descr="C:\Users\Keri\AppData\Local\Microsoft\Windows\Temporary Internet Files\Content.IE5\LWY1E7UF\Ivan_Illich_artwork_1[1].jpg"/>
          <p:cNvPicPr>
            <a:picLocks noChangeAspect="1" noChangeArrowheads="1"/>
          </p:cNvPicPr>
          <p:nvPr/>
        </p:nvPicPr>
        <p:blipFill>
          <a:blip r:embed="rId8" cstate="print"/>
          <a:srcRect/>
          <a:stretch>
            <a:fillRect/>
          </a:stretch>
        </p:blipFill>
        <p:spPr bwMode="auto">
          <a:xfrm>
            <a:off x="7823200" y="13090525"/>
            <a:ext cx="3111500" cy="3801666"/>
          </a:xfrm>
          <a:prstGeom prst="rect">
            <a:avLst/>
          </a:prstGeom>
          <a:noFill/>
        </p:spPr>
      </p:pic>
      <p:sp>
        <p:nvSpPr>
          <p:cNvPr id="38" name="Rectangle 37"/>
          <p:cNvSpPr/>
          <p:nvPr/>
        </p:nvSpPr>
        <p:spPr bwMode="auto">
          <a:xfrm>
            <a:off x="800100" y="5314950"/>
            <a:ext cx="10845800" cy="1190942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11246" tIns="55623" rIns="111246" bIns="55623" numCol="1" rtlCol="0" anchor="t" anchorCtr="0" compatLnSpc="1">
            <a:prstTxWarp prst="textNoShape">
              <a:avLst/>
            </a:prstTxWarp>
          </a:bodyPr>
          <a:lstStyle/>
          <a:p>
            <a:pPr defTabSz="4258633"/>
            <a:endParaRPr lang="en-US" dirty="0" smtClean="0">
              <a:solidFill>
                <a:schemeClr val="tx1"/>
              </a:solidFill>
              <a:latin typeface="Arial" charset="0"/>
            </a:endParaRPr>
          </a:p>
        </p:txBody>
      </p:sp>
      <p:sp>
        <p:nvSpPr>
          <p:cNvPr id="39" name="TextBox 38"/>
          <p:cNvSpPr txBox="1"/>
          <p:nvPr/>
        </p:nvSpPr>
        <p:spPr>
          <a:xfrm>
            <a:off x="889000" y="13976351"/>
            <a:ext cx="5334000" cy="3744096"/>
          </a:xfrm>
          <a:prstGeom prst="rect">
            <a:avLst/>
          </a:prstGeom>
          <a:noFill/>
        </p:spPr>
        <p:txBody>
          <a:bodyPr wrap="square" lIns="111246" tIns="55623" rIns="111246" bIns="55623" rtlCol="0">
            <a:spAutoFit/>
          </a:bodyPr>
          <a:lstStyle/>
          <a:p>
            <a:r>
              <a:rPr lang="en-US" sz="3400" i="1" dirty="0" smtClean="0"/>
              <a:t>Use images that provide a visual representation of the theoretical or historical narrative in which your research in located. </a:t>
            </a:r>
          </a:p>
          <a:p>
            <a:endParaRPr lang="en-US" sz="6600" dirty="0"/>
          </a:p>
        </p:txBody>
      </p:sp>
      <p:sp>
        <p:nvSpPr>
          <p:cNvPr id="40" name="TextBox 39"/>
          <p:cNvSpPr txBox="1"/>
          <p:nvPr/>
        </p:nvSpPr>
        <p:spPr>
          <a:xfrm>
            <a:off x="16624300" y="14173200"/>
            <a:ext cx="7556500" cy="2143658"/>
          </a:xfrm>
          <a:prstGeom prst="rect">
            <a:avLst/>
          </a:prstGeom>
          <a:noFill/>
        </p:spPr>
        <p:txBody>
          <a:bodyPr wrap="square" lIns="111246" tIns="55623" rIns="111246" bIns="55623" rtlCol="0">
            <a:spAutoFit/>
          </a:bodyPr>
          <a:lstStyle/>
          <a:p>
            <a:r>
              <a:rPr lang="en-US" sz="4400" dirty="0" smtClean="0"/>
              <a:t>Use images and/or quotes to help your reader understand the process you followed.</a:t>
            </a:r>
            <a:endParaRPr lang="en-US" sz="4400" dirty="0"/>
          </a:p>
        </p:txBody>
      </p:sp>
      <p:sp>
        <p:nvSpPr>
          <p:cNvPr id="41" name="TextBox 40"/>
          <p:cNvSpPr txBox="1"/>
          <p:nvPr/>
        </p:nvSpPr>
        <p:spPr>
          <a:xfrm>
            <a:off x="16446500" y="10728325"/>
            <a:ext cx="7823200" cy="3128543"/>
          </a:xfrm>
          <a:prstGeom prst="rect">
            <a:avLst/>
          </a:prstGeom>
        </p:spPr>
        <p:style>
          <a:lnRef idx="1">
            <a:schemeClr val="accent4"/>
          </a:lnRef>
          <a:fillRef idx="2">
            <a:schemeClr val="accent4"/>
          </a:fillRef>
          <a:effectRef idx="1">
            <a:schemeClr val="accent4"/>
          </a:effectRef>
          <a:fontRef idx="minor">
            <a:schemeClr val="dk1"/>
          </a:fontRef>
        </p:style>
        <p:txBody>
          <a:bodyPr wrap="square" lIns="111246" tIns="55623" rIns="111246" bIns="55623" rtlCol="0">
            <a:spAutoFit/>
          </a:bodyPr>
          <a:lstStyle/>
          <a:p>
            <a:pPr algn="ctr"/>
            <a:r>
              <a:rPr lang="en-US" sz="4900" i="1" dirty="0" smtClean="0"/>
              <a:t>“A quote from your subject text could be useful if you are analyzing text or conducting interviews”</a:t>
            </a:r>
            <a:endParaRPr lang="en-US" sz="4900" i="1" dirty="0"/>
          </a:p>
        </p:txBody>
      </p:sp>
      <p:sp>
        <p:nvSpPr>
          <p:cNvPr id="42" name="TextBox 41"/>
          <p:cNvSpPr txBox="1"/>
          <p:nvPr/>
        </p:nvSpPr>
        <p:spPr>
          <a:xfrm>
            <a:off x="12534900" y="17027525"/>
            <a:ext cx="13068300" cy="3497875"/>
          </a:xfrm>
          <a:prstGeom prst="rect">
            <a:avLst/>
          </a:prstGeom>
          <a:noFill/>
        </p:spPr>
        <p:txBody>
          <a:bodyPr wrap="square" lIns="111246" tIns="55623" rIns="111246" bIns="55623" rtlCol="0">
            <a:spAutoFit/>
          </a:bodyPr>
          <a:lstStyle/>
          <a:p>
            <a:pPr>
              <a:buFont typeface="Arial" pitchFamily="34" charset="0"/>
              <a:buChar char="•"/>
            </a:pPr>
            <a:r>
              <a:rPr lang="en-US" sz="4400" dirty="0" smtClean="0"/>
              <a:t>Summarizing important conclusions is helpful</a:t>
            </a:r>
          </a:p>
          <a:p>
            <a:pPr>
              <a:buFont typeface="Arial" pitchFamily="34" charset="0"/>
              <a:buChar char="•"/>
            </a:pPr>
            <a:r>
              <a:rPr lang="en-US" sz="4400" dirty="0" smtClean="0"/>
              <a:t>What were your most important discoveries?</a:t>
            </a:r>
          </a:p>
          <a:p>
            <a:pPr>
              <a:buFont typeface="Arial" pitchFamily="34" charset="0"/>
              <a:buChar char="•"/>
            </a:pPr>
            <a:r>
              <a:rPr lang="en-US" sz="4400" dirty="0" smtClean="0"/>
              <a:t>If you examined several works or subjects then you could visually organize your thinking according to the piece or subject examined. </a:t>
            </a:r>
          </a:p>
        </p:txBody>
      </p:sp>
      <p:sp>
        <p:nvSpPr>
          <p:cNvPr id="43" name="Rectangle 42"/>
          <p:cNvSpPr/>
          <p:nvPr/>
        </p:nvSpPr>
        <p:spPr bwMode="auto">
          <a:xfrm>
            <a:off x="29692600" y="5314950"/>
            <a:ext cx="8089900" cy="181102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11246" tIns="55623" rIns="111246" bIns="55623" numCol="1" rtlCol="0" anchor="t" anchorCtr="0" compatLnSpc="1">
            <a:prstTxWarp prst="textNoShape">
              <a:avLst/>
            </a:prstTxWarp>
          </a:bodyPr>
          <a:lstStyle/>
          <a:p>
            <a:pPr defTabSz="4258633"/>
            <a:endParaRPr lang="en-US" dirty="0" smtClean="0">
              <a:solidFill>
                <a:schemeClr val="tx1"/>
              </a:solidFill>
              <a:latin typeface="Arial" charset="0"/>
            </a:endParaRPr>
          </a:p>
        </p:txBody>
      </p:sp>
      <p:sp>
        <p:nvSpPr>
          <p:cNvPr id="44" name="Rectangle 43"/>
          <p:cNvSpPr/>
          <p:nvPr/>
        </p:nvSpPr>
        <p:spPr>
          <a:xfrm>
            <a:off x="12534900" y="20421600"/>
            <a:ext cx="16624300" cy="1466549"/>
          </a:xfrm>
          <a:prstGeom prst="rect">
            <a:avLst/>
          </a:prstGeom>
        </p:spPr>
        <p:txBody>
          <a:bodyPr wrap="square" lIns="111246" tIns="55623" rIns="111246" bIns="55623">
            <a:spAutoFit/>
          </a:bodyPr>
          <a:lstStyle/>
          <a:p>
            <a:pPr>
              <a:buFont typeface="Arial" pitchFamily="34" charset="0"/>
              <a:buChar char="•"/>
            </a:pPr>
            <a:r>
              <a:rPr lang="en-US" sz="4400" dirty="0" smtClean="0"/>
              <a:t>If you used several modes of analysis or theoretical frameworks, group observations according to the mode employed</a:t>
            </a:r>
          </a:p>
        </p:txBody>
      </p:sp>
      <p:pic>
        <p:nvPicPr>
          <p:cNvPr id="1034" name="Picture 10" descr="C:\Users\Keri\AppData\Local\Microsoft\Windows\Temporary Internet Files\Content.IE5\Q3MN95HU\3vensm[1].gif"/>
          <p:cNvPicPr>
            <a:picLocks noChangeAspect="1" noChangeArrowheads="1"/>
          </p:cNvPicPr>
          <p:nvPr/>
        </p:nvPicPr>
        <p:blipFill>
          <a:blip r:embed="rId9" cstate="print"/>
          <a:srcRect/>
          <a:stretch>
            <a:fillRect/>
          </a:stretch>
        </p:blipFill>
        <p:spPr bwMode="auto">
          <a:xfrm>
            <a:off x="30226000" y="15059026"/>
            <a:ext cx="3467100" cy="3629197"/>
          </a:xfrm>
          <a:prstGeom prst="rect">
            <a:avLst/>
          </a:prstGeom>
          <a:noFill/>
        </p:spPr>
      </p:pic>
      <p:sp>
        <p:nvSpPr>
          <p:cNvPr id="46" name="TextBox 45"/>
          <p:cNvSpPr txBox="1"/>
          <p:nvPr/>
        </p:nvSpPr>
        <p:spPr>
          <a:xfrm>
            <a:off x="29870400" y="21062950"/>
            <a:ext cx="7645400" cy="2143658"/>
          </a:xfrm>
          <a:prstGeom prst="rect">
            <a:avLst/>
          </a:prstGeom>
          <a:noFill/>
        </p:spPr>
        <p:txBody>
          <a:bodyPr wrap="square" lIns="111246" tIns="55623" rIns="111246" bIns="55623" rtlCol="0">
            <a:spAutoFit/>
          </a:bodyPr>
          <a:lstStyle/>
          <a:p>
            <a:r>
              <a:rPr lang="en-US" sz="4400" dirty="0" smtClean="0"/>
              <a:t>What are your future directions? Where will you go/do next?</a:t>
            </a:r>
            <a:endParaRPr lang="en-US" sz="4400" dirty="0"/>
          </a:p>
        </p:txBody>
      </p:sp>
      <p:sp>
        <p:nvSpPr>
          <p:cNvPr id="47" name="TextBox 46"/>
          <p:cNvSpPr txBox="1"/>
          <p:nvPr/>
        </p:nvSpPr>
        <p:spPr>
          <a:xfrm>
            <a:off x="29870400" y="18996026"/>
            <a:ext cx="7467600" cy="1004884"/>
          </a:xfrm>
          <a:prstGeom prst="rect">
            <a:avLst/>
          </a:prstGeom>
          <a:noFill/>
        </p:spPr>
        <p:txBody>
          <a:bodyPr wrap="square" lIns="111246" tIns="55623" rIns="111246" bIns="55623" rtlCol="0">
            <a:spAutoFit/>
          </a:bodyPr>
          <a:lstStyle/>
          <a:p>
            <a:pPr algn="ctr"/>
            <a:r>
              <a:rPr lang="en-US" sz="2900" i="1" dirty="0" smtClean="0"/>
              <a:t>Can you visually organize your conclusions using a chart or diagram?</a:t>
            </a:r>
            <a:endParaRPr lang="en-US" sz="2900" i="1" dirty="0"/>
          </a:p>
        </p:txBody>
      </p:sp>
      <p:pic>
        <p:nvPicPr>
          <p:cNvPr id="1038" name="Picture 14" descr="C:\Users\Keri\AppData\Local\Microsoft\Windows\Temporary Internet Files\Content.IE5\Q3MN95HU\flow_chart[1].png"/>
          <p:cNvPicPr>
            <a:picLocks noChangeAspect="1" noChangeArrowheads="1"/>
          </p:cNvPicPr>
          <p:nvPr/>
        </p:nvPicPr>
        <p:blipFill>
          <a:blip r:embed="rId10" cstate="print"/>
          <a:srcRect/>
          <a:stretch>
            <a:fillRect/>
          </a:stretch>
        </p:blipFill>
        <p:spPr bwMode="auto">
          <a:xfrm>
            <a:off x="33693100" y="15354300"/>
            <a:ext cx="3924683" cy="3248025"/>
          </a:xfrm>
          <a:prstGeom prst="rect">
            <a:avLst/>
          </a:prstGeom>
          <a:noFill/>
        </p:spPr>
      </p:pic>
      <p:sp>
        <p:nvSpPr>
          <p:cNvPr id="52" name="Rectangle 51"/>
          <p:cNvSpPr/>
          <p:nvPr/>
        </p:nvSpPr>
        <p:spPr bwMode="auto">
          <a:xfrm>
            <a:off x="24625300" y="24114125"/>
            <a:ext cx="13157200" cy="31496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11246" tIns="55623" rIns="111246" bIns="55623" numCol="1" rtlCol="0" anchor="t" anchorCtr="0" compatLnSpc="1">
            <a:prstTxWarp prst="textNoShape">
              <a:avLst/>
            </a:prstTxWarp>
          </a:bodyPr>
          <a:lstStyle/>
          <a:p>
            <a:pPr defTabSz="4258633"/>
            <a:endParaRPr lang="en-US" dirty="0" smtClean="0">
              <a:solidFill>
                <a:schemeClr val="tx1"/>
              </a:solidFill>
              <a:latin typeface="Arial" charset="0"/>
            </a:endParaRPr>
          </a:p>
        </p:txBody>
      </p:sp>
      <p:sp>
        <p:nvSpPr>
          <p:cNvPr id="55" name="TextBox 54"/>
          <p:cNvSpPr txBox="1"/>
          <p:nvPr/>
        </p:nvSpPr>
        <p:spPr>
          <a:xfrm>
            <a:off x="33248601" y="4035426"/>
            <a:ext cx="4262630" cy="712497"/>
          </a:xfrm>
          <a:prstGeom prst="rect">
            <a:avLst/>
          </a:prstGeom>
          <a:noFill/>
        </p:spPr>
        <p:txBody>
          <a:bodyPr wrap="none" lIns="111246" tIns="55623" rIns="111246" bIns="55623" rtlCol="0">
            <a:spAutoFit/>
          </a:bodyPr>
          <a:lstStyle/>
          <a:p>
            <a:r>
              <a:rPr lang="en-US" sz="3900" dirty="0" smtClean="0"/>
              <a:t>(</a:t>
            </a:r>
            <a:r>
              <a:rPr lang="en-US" sz="3900" dirty="0" err="1" smtClean="0"/>
              <a:t>muhlenberg</a:t>
            </a:r>
            <a:r>
              <a:rPr lang="en-US" sz="3900" dirty="0" smtClean="0"/>
              <a:t> icon)</a:t>
            </a:r>
            <a:endParaRPr lang="en-US" sz="3900" dirty="0"/>
          </a:p>
        </p:txBody>
      </p:sp>
      <p:pic>
        <p:nvPicPr>
          <p:cNvPr id="33" name="Picture 6" descr="C:\Users\Keri\Dropbox\Administrative\Student Research and Scholarship\New College Graphics for Posters\muhl_icon_RGB_color cop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515021" y="829386"/>
            <a:ext cx="3460681" cy="2868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44703" y="0"/>
            <a:ext cx="34563579" cy="4724400"/>
          </a:xfrm>
        </p:spPr>
        <p:txBody>
          <a:bodyPr/>
          <a:lstStyle/>
          <a:p>
            <a:r>
              <a:rPr lang="en-US" sz="16900"/>
              <a:t>Instructions on printing your poster</a:t>
            </a:r>
          </a:p>
        </p:txBody>
      </p:sp>
      <p:sp>
        <p:nvSpPr>
          <p:cNvPr id="6147" name="Rectangle 3"/>
          <p:cNvSpPr>
            <a:spLocks noGrp="1" noChangeArrowheads="1"/>
          </p:cNvSpPr>
          <p:nvPr>
            <p:ph type="body" idx="1"/>
          </p:nvPr>
        </p:nvSpPr>
        <p:spPr>
          <a:xfrm>
            <a:off x="889003" y="4986868"/>
            <a:ext cx="36074879" cy="22660306"/>
          </a:xfrm>
        </p:spPr>
        <p:txBody>
          <a:bodyPr/>
          <a:lstStyle/>
          <a:p>
            <a:pPr>
              <a:lnSpc>
                <a:spcPct val="90000"/>
              </a:lnSpc>
            </a:pPr>
            <a:r>
              <a:rPr lang="en-US" sz="10300" dirty="0"/>
              <a:t>Save this file under a new file name with the format: </a:t>
            </a:r>
            <a:r>
              <a:rPr lang="en-US" sz="10300" dirty="0" smtClean="0"/>
              <a:t>Yourlastname_postersession_2018</a:t>
            </a:r>
            <a:endParaRPr lang="en-US" sz="10300" dirty="0"/>
          </a:p>
          <a:p>
            <a:pPr>
              <a:lnSpc>
                <a:spcPct val="90000"/>
              </a:lnSpc>
            </a:pPr>
            <a:r>
              <a:rPr lang="en-US" sz="10300" dirty="0"/>
              <a:t>Delete all instructions slides and save</a:t>
            </a:r>
          </a:p>
          <a:p>
            <a:pPr lvl="1">
              <a:lnSpc>
                <a:spcPct val="90000"/>
              </a:lnSpc>
            </a:pPr>
            <a:r>
              <a:rPr lang="en-US" sz="8900" dirty="0"/>
              <a:t>The file will now contain one slide, and it will be the slide of your poster</a:t>
            </a:r>
          </a:p>
          <a:p>
            <a:pPr>
              <a:lnSpc>
                <a:spcPct val="90000"/>
              </a:lnSpc>
            </a:pPr>
            <a:r>
              <a:rPr lang="en-US" sz="10800" dirty="0"/>
              <a:t>Now save the file again as a </a:t>
            </a:r>
            <a:r>
              <a:rPr lang="en-US" sz="10800" b="1" dirty="0"/>
              <a:t>PDF</a:t>
            </a:r>
            <a:r>
              <a:rPr lang="en-US" sz="10800" dirty="0"/>
              <a:t>. Under Save as &gt; </a:t>
            </a:r>
            <a:r>
              <a:rPr lang="en-US" sz="10800" dirty="0" err="1"/>
              <a:t>pdf</a:t>
            </a:r>
            <a:endParaRPr lang="en-US" sz="10800" dirty="0"/>
          </a:p>
          <a:p>
            <a:pPr>
              <a:lnSpc>
                <a:spcPct val="90000"/>
              </a:lnSpc>
            </a:pPr>
            <a:r>
              <a:rPr lang="en-US" sz="10300" dirty="0" smtClean="0"/>
              <a:t>Submit the </a:t>
            </a:r>
            <a:r>
              <a:rPr lang="en-US" sz="10300" dirty="0" err="1" smtClean="0"/>
              <a:t>pptx</a:t>
            </a:r>
            <a:r>
              <a:rPr lang="en-US" sz="10300" dirty="0" smtClean="0"/>
              <a:t> and pdf files to the assignment link in Canvas </a:t>
            </a:r>
            <a:r>
              <a:rPr lang="en-US" sz="10300" b="1" dirty="0" smtClean="0">
                <a:solidFill>
                  <a:srgbClr val="FF0000"/>
                </a:solidFill>
              </a:rPr>
              <a:t>by September </a:t>
            </a:r>
            <a:r>
              <a:rPr lang="en-US" sz="10300" b="1" dirty="0" smtClean="0">
                <a:solidFill>
                  <a:srgbClr val="FF0000"/>
                </a:solidFill>
              </a:rPr>
              <a:t>14, 2018</a:t>
            </a:r>
            <a:endParaRPr lang="en-US" sz="10300" b="1" dirty="0">
              <a:solidFill>
                <a:srgbClr val="FF0000"/>
              </a:solidFill>
            </a:endParaRPr>
          </a:p>
          <a:p>
            <a:pPr>
              <a:lnSpc>
                <a:spcPct val="90000"/>
              </a:lnSpc>
            </a:pPr>
            <a:r>
              <a:rPr lang="en-US" sz="10900" dirty="0" smtClean="0"/>
              <a:t>Your </a:t>
            </a:r>
            <a:r>
              <a:rPr lang="en-US" sz="10900" dirty="0"/>
              <a:t>poster will be delivered to the CA on </a:t>
            </a:r>
            <a:r>
              <a:rPr lang="en-US" sz="10900" dirty="0" smtClean="0"/>
              <a:t>9/22. </a:t>
            </a:r>
            <a:r>
              <a:rPr lang="en-US" sz="10900" dirty="0"/>
              <a:t>Arrive between 10:30-10:45am to hang your poster. </a:t>
            </a:r>
            <a:endParaRPr lang="en-US" sz="12300" dirty="0"/>
          </a:p>
        </p:txBody>
      </p:sp>
    </p:spTree>
    <p:extLst>
      <p:ext uri="{BB962C8B-B14F-4D97-AF65-F5344CB8AC3E}">
        <p14:creationId xmlns:p14="http://schemas.microsoft.com/office/powerpoint/2010/main" val="48482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5300"/>
              <a:t>Instructions on presenting your poster</a:t>
            </a:r>
          </a:p>
        </p:txBody>
      </p:sp>
      <p:sp>
        <p:nvSpPr>
          <p:cNvPr id="5123" name="Rectangle 3"/>
          <p:cNvSpPr>
            <a:spLocks noGrp="1" noChangeArrowheads="1"/>
          </p:cNvSpPr>
          <p:nvPr>
            <p:ph type="body" idx="1"/>
          </p:nvPr>
        </p:nvSpPr>
        <p:spPr>
          <a:xfrm>
            <a:off x="1866901" y="5300597"/>
            <a:ext cx="34795090" cy="21733470"/>
          </a:xfrm>
        </p:spPr>
        <p:txBody>
          <a:bodyPr/>
          <a:lstStyle/>
          <a:p>
            <a:pPr>
              <a:lnSpc>
                <a:spcPct val="90000"/>
              </a:lnSpc>
            </a:pPr>
            <a:r>
              <a:rPr lang="en-US" sz="11400" dirty="0"/>
              <a:t>Retrieve your poster and pin it up on an easel in the CA by </a:t>
            </a:r>
            <a:r>
              <a:rPr lang="en-US" sz="11400" b="1" dirty="0"/>
              <a:t>10:45am on Saturday morning, </a:t>
            </a:r>
            <a:r>
              <a:rPr lang="en-US" sz="11400" b="1" dirty="0" smtClean="0"/>
              <a:t>9/22</a:t>
            </a:r>
            <a:endParaRPr lang="en-US" sz="11400" b="1" dirty="0"/>
          </a:p>
          <a:p>
            <a:pPr>
              <a:lnSpc>
                <a:spcPct val="90000"/>
              </a:lnSpc>
            </a:pPr>
            <a:r>
              <a:rPr lang="en-US" sz="11400" dirty="0"/>
              <a:t>Dress professionally</a:t>
            </a:r>
          </a:p>
          <a:p>
            <a:pPr>
              <a:lnSpc>
                <a:spcPct val="90000"/>
              </a:lnSpc>
            </a:pPr>
            <a:r>
              <a:rPr lang="en-US" sz="11400" dirty="0"/>
              <a:t>Greet visitors as they come to your poster, you could say – “Hi, I’m Joe, would you like to hear about my research?”</a:t>
            </a:r>
          </a:p>
          <a:p>
            <a:pPr>
              <a:lnSpc>
                <a:spcPct val="90000"/>
              </a:lnSpc>
            </a:pPr>
            <a:r>
              <a:rPr lang="en-US" sz="11400" dirty="0"/>
              <a:t>Give an interested visitor a guided “tour” of your poster – i.e. walk them through from intro to conclusions, pointing out the highlights. </a:t>
            </a:r>
          </a:p>
          <a:p>
            <a:pPr>
              <a:lnSpc>
                <a:spcPct val="90000"/>
              </a:lnSpc>
            </a:pPr>
            <a:r>
              <a:rPr lang="en-US" sz="11400" dirty="0"/>
              <a:t>Thank each person for visiting your poster</a:t>
            </a:r>
          </a:p>
          <a:p>
            <a:pPr>
              <a:lnSpc>
                <a:spcPct val="90000"/>
              </a:lnSpc>
            </a:pPr>
            <a:endParaRPr lang="en-US" sz="11400" dirty="0"/>
          </a:p>
        </p:txBody>
      </p:sp>
    </p:spTree>
    <p:extLst>
      <p:ext uri="{BB962C8B-B14F-4D97-AF65-F5344CB8AC3E}">
        <p14:creationId xmlns:p14="http://schemas.microsoft.com/office/powerpoint/2010/main" val="200378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nvPr>
        </p:nvSpPr>
        <p:spPr/>
        <p:txBody>
          <a:bodyPr/>
          <a:lstStyle/>
          <a:p>
            <a:r>
              <a:rPr lang="en-US" sz="18600"/>
              <a:t>Muhlenberg images you may want to use in your poster</a:t>
            </a:r>
          </a:p>
        </p:txBody>
      </p:sp>
      <p:pic>
        <p:nvPicPr>
          <p:cNvPr id="10247" name="Picture 7" descr="TOWER"/>
          <p:cNvPicPr>
            <a:picLocks noGrp="1" noChangeAspect="1" noChangeArrowheads="1"/>
          </p:cNvPicPr>
          <p:nvPr>
            <p:ph sz="quarter" idx="2"/>
          </p:nvPr>
        </p:nvPicPr>
        <p:blipFill>
          <a:blip r:embed="rId3" cstate="print"/>
          <a:srcRect/>
          <a:stretch>
            <a:fillRect/>
          </a:stretch>
        </p:blipFill>
        <p:spPr>
          <a:xfrm>
            <a:off x="23352289" y="7629770"/>
            <a:ext cx="7093479" cy="5202172"/>
          </a:xfrm>
          <a:noFill/>
          <a:ln/>
        </p:spPr>
      </p:pic>
      <p:pic>
        <p:nvPicPr>
          <p:cNvPr id="10252" name="Picture 12" descr="general pete"/>
          <p:cNvPicPr>
            <a:picLocks noChangeAspect="1" noChangeArrowheads="1"/>
          </p:cNvPicPr>
          <p:nvPr/>
        </p:nvPicPr>
        <p:blipFill>
          <a:blip r:embed="rId4" cstate="print"/>
          <a:srcRect/>
          <a:stretch>
            <a:fillRect/>
          </a:stretch>
        </p:blipFill>
        <p:spPr bwMode="auto">
          <a:xfrm>
            <a:off x="14694041" y="8294358"/>
            <a:ext cx="3613414" cy="6182321"/>
          </a:xfrm>
          <a:prstGeom prst="rect">
            <a:avLst/>
          </a:prstGeom>
          <a:noFill/>
        </p:spPr>
      </p:pic>
      <p:pic>
        <p:nvPicPr>
          <p:cNvPr id="10253" name="Picture 13" descr="kicking mule"/>
          <p:cNvPicPr>
            <a:picLocks noChangeAspect="1" noChangeArrowheads="1"/>
          </p:cNvPicPr>
          <p:nvPr/>
        </p:nvPicPr>
        <p:blipFill>
          <a:blip r:embed="rId5" cstate="print"/>
          <a:srcRect/>
          <a:stretch>
            <a:fillRect/>
          </a:stretch>
        </p:blipFill>
        <p:spPr bwMode="auto">
          <a:xfrm>
            <a:off x="14444693" y="14977865"/>
            <a:ext cx="5106193" cy="5349810"/>
          </a:xfrm>
          <a:prstGeom prst="rect">
            <a:avLst/>
          </a:prstGeom>
          <a:noFill/>
        </p:spPr>
      </p:pic>
      <p:pic>
        <p:nvPicPr>
          <p:cNvPr id="10255" name="Picture 15" descr="SEAL"/>
          <p:cNvPicPr>
            <a:picLocks noChangeAspect="1" noChangeArrowheads="1"/>
          </p:cNvPicPr>
          <p:nvPr/>
        </p:nvPicPr>
        <p:blipFill>
          <a:blip r:embed="rId6" cstate="print"/>
          <a:srcRect/>
          <a:stretch>
            <a:fillRect/>
          </a:stretch>
        </p:blipFill>
        <p:spPr bwMode="auto">
          <a:xfrm>
            <a:off x="23352286" y="14148917"/>
            <a:ext cx="6095206" cy="5930106"/>
          </a:xfrm>
          <a:prstGeom prst="rect">
            <a:avLst/>
          </a:prstGeom>
          <a:noFill/>
        </p:spPr>
      </p:pic>
      <p:pic>
        <p:nvPicPr>
          <p:cNvPr id="17410" name="Picture 2" descr="C:\Users\Keri\Dropbox\Administrative\Student Research and Scholarship\New College Graphics for Posters\muhl_hor_1-line_RGB_black cop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6194" y="8366125"/>
            <a:ext cx="8830733" cy="1833166"/>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Keri\Dropbox\Administrative\Student Research and Scholarship\New College Graphics for Posters\muhl_hor_1-line_RGB_color cop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3852" y="10783257"/>
            <a:ext cx="8830733" cy="183316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Keri\Dropbox\Administrative\Student Research and Scholarship\New College Graphics for Posters\muhl_hor_2-line_RGB_black cop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2404" y="21555777"/>
            <a:ext cx="7017543" cy="2255573"/>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Users\Keri\Dropbox\Administrative\Student Research and Scholarship\New College Graphics for Posters\muhl_hor_2-line_RGB_color copy.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22400" y="17570915"/>
            <a:ext cx="7017544" cy="2255573"/>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Users\Keri\Dropbox\Administrative\Student Research and Scholarship\New College Graphics for Posters\muhl_icon_RGB_color cop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39750" y="21555075"/>
            <a:ext cx="6619346" cy="5487194"/>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C:\Users\Keri\Dropbox\Administrative\Student Research and Scholarship\New College Graphics for Posters\muhl_ver_1-line_RGB_black copy.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997790" y="21466147"/>
            <a:ext cx="6354499" cy="5952663"/>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C:\Users\Keri\Dropbox\Administrative\Student Research and Scholarship\New College Graphics for Posters\muhl_ver_1-line_RGB_color copy.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856011" y="21555778"/>
            <a:ext cx="6354499" cy="595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508860"/>
      </p:ext>
    </p:extLst>
  </p:cSld>
  <p:clrMapOvr>
    <a:masterClrMapping/>
  </p:clrMapOvr>
</p:sld>
</file>

<file path=ppt/theme/theme1.xml><?xml version="1.0" encoding="utf-8"?>
<a:theme xmlns:a="http://schemas.openxmlformats.org/drawingml/2006/main" name="Summer Research Poster Template_2013_1">
  <a:themeElements>
    <a:clrScheme name="2011_Summer research po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1_Summer research poste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500438" rtl="0" eaLnBrk="1" fontAlgn="base" latinLnBrk="0" hangingPunct="1">
          <a:lnSpc>
            <a:spcPct val="100000"/>
          </a:lnSpc>
          <a:spcBef>
            <a:spcPct val="0"/>
          </a:spcBef>
          <a:spcAft>
            <a:spcPct val="0"/>
          </a:spcAft>
          <a:buClrTx/>
          <a:buSzTx/>
          <a:buFontTx/>
          <a:buNone/>
          <a:tabLst/>
          <a:defRPr kumimoji="0" lang="en-US" sz="6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500438" rtl="0" eaLnBrk="1" fontAlgn="base" latinLnBrk="0" hangingPunct="1">
          <a:lnSpc>
            <a:spcPct val="100000"/>
          </a:lnSpc>
          <a:spcBef>
            <a:spcPct val="0"/>
          </a:spcBef>
          <a:spcAft>
            <a:spcPct val="0"/>
          </a:spcAft>
          <a:buClrTx/>
          <a:buSzTx/>
          <a:buFontTx/>
          <a:buNone/>
          <a:tabLst/>
          <a:defRPr kumimoji="0" lang="en-US" sz="6300" b="0" i="0" u="none" strike="noStrike" cap="none" normalizeH="0" baseline="0" smtClean="0">
            <a:ln>
              <a:noFill/>
            </a:ln>
            <a:solidFill>
              <a:schemeClr val="tx1"/>
            </a:solidFill>
            <a:effectLst/>
            <a:latin typeface="Arial" charset="0"/>
          </a:defRPr>
        </a:defPPr>
      </a:lstStyle>
    </a:lnDef>
  </a:objectDefaults>
  <a:extraClrSchemeLst>
    <a:extraClrScheme>
      <a:clrScheme name="2011_Summer research po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1_Summer research po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1_Summer research po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1_Summer research po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1_Summer research po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1_Summer research po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1_Summer research po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1_Summer research po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1_Summer research po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1_Summer research po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1_Summer research po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1_Summer research po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 Research Poster Template_2013_1</Template>
  <TotalTime>246</TotalTime>
  <Words>740</Words>
  <Application>Microsoft Office PowerPoint</Application>
  <PresentationFormat>Custom</PresentationFormat>
  <Paragraphs>68</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Summer Research Poster Template_2013_1</vt:lpstr>
      <vt:lpstr>Instructions on making a poster</vt:lpstr>
      <vt:lpstr>The Title of My Humanities Project Joe Student, John Collaborator, and Dr. Jill Mentor Department of Humanities, Muhlenberg College Funded By: Generous Funding Agency</vt:lpstr>
      <vt:lpstr>Instructions on printing your poster</vt:lpstr>
      <vt:lpstr>Instructions on presenting your poster</vt:lpstr>
      <vt:lpstr>Muhlenberg images you may want to use in your poster</vt:lpstr>
    </vt:vector>
  </TitlesOfParts>
  <Company>Muhlenberg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on making the poster</dc:title>
  <dc:creator>Phedra</dc:creator>
  <cp:lastModifiedBy>Keri</cp:lastModifiedBy>
  <cp:revision>34</cp:revision>
  <dcterms:created xsi:type="dcterms:W3CDTF">2013-08-07T13:27:14Z</dcterms:created>
  <dcterms:modified xsi:type="dcterms:W3CDTF">2018-07-06T14:37:14Z</dcterms:modified>
</cp:coreProperties>
</file>